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  <p:sldMasterId id="2147483760" r:id="rId5"/>
    <p:sldMasterId id="2147484185" r:id="rId6"/>
    <p:sldMasterId id="2147484199" r:id="rId7"/>
  </p:sldMasterIdLst>
  <p:notesMasterIdLst>
    <p:notesMasterId r:id="rId11"/>
  </p:notesMasterIdLst>
  <p:handoutMasterIdLst>
    <p:handoutMasterId r:id="rId12"/>
  </p:handoutMasterIdLst>
  <p:sldIdLst>
    <p:sldId id="389" r:id="rId8"/>
    <p:sldId id="285" r:id="rId9"/>
    <p:sldId id="390" r:id="rId10"/>
  </p:sldIdLst>
  <p:sldSz cx="9144000" cy="5143500" type="screen16x9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34B"/>
    <a:srgbClr val="144008"/>
    <a:srgbClr val="823C00"/>
    <a:srgbClr val="8F7865"/>
    <a:srgbClr val="8A8D8E"/>
    <a:srgbClr val="E8A713"/>
    <a:srgbClr val="B20838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9616" autoAdjust="0"/>
  </p:normalViewPr>
  <p:slideViewPr>
    <p:cSldViewPr>
      <p:cViewPr varScale="1">
        <p:scale>
          <a:sx n="118" d="100"/>
          <a:sy n="118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3357D-3A89-4371-90E5-AC66FAEE60E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E2D389-C9D6-4471-911B-2D99696D8182}">
      <dgm:prSet phldrT="[Text]"/>
      <dgm:spPr/>
      <dgm:t>
        <a:bodyPr/>
        <a:lstStyle/>
        <a:p>
          <a:r>
            <a:rPr lang="en-US" dirty="0"/>
            <a:t>Sustainable Development examples</a:t>
          </a:r>
        </a:p>
      </dgm:t>
    </dgm:pt>
    <dgm:pt modelId="{499791F9-C582-442B-8996-1844BC2E9808}" type="parTrans" cxnId="{653CA186-696C-4163-84F7-C38313E46B16}">
      <dgm:prSet/>
      <dgm:spPr/>
      <dgm:t>
        <a:bodyPr/>
        <a:lstStyle/>
        <a:p>
          <a:endParaRPr lang="en-US"/>
        </a:p>
      </dgm:t>
    </dgm:pt>
    <dgm:pt modelId="{A4804537-1D53-46A8-B0CD-A01CCCA1C5D0}" type="sibTrans" cxnId="{653CA186-696C-4163-84F7-C38313E46B16}">
      <dgm:prSet/>
      <dgm:spPr/>
      <dgm:t>
        <a:bodyPr/>
        <a:lstStyle/>
        <a:p>
          <a:endParaRPr lang="en-US"/>
        </a:p>
      </dgm:t>
    </dgm:pt>
    <dgm:pt modelId="{CAFECC5B-60D9-4DDF-8293-0010A4855FA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Use of alternative fuels</a:t>
          </a:r>
        </a:p>
      </dgm:t>
    </dgm:pt>
    <dgm:pt modelId="{05EC945D-A5A5-417A-9E94-E8FE68F34C1B}" type="parTrans" cxnId="{5A157CC0-AECB-4E70-B9F9-6A22DD094B54}">
      <dgm:prSet/>
      <dgm:spPr/>
      <dgm:t>
        <a:bodyPr/>
        <a:lstStyle/>
        <a:p>
          <a:endParaRPr lang="en-US"/>
        </a:p>
      </dgm:t>
    </dgm:pt>
    <dgm:pt modelId="{F146B17F-58B1-4AFA-A819-4C02F3C9130A}" type="sibTrans" cxnId="{5A157CC0-AECB-4E70-B9F9-6A22DD094B54}">
      <dgm:prSet/>
      <dgm:spPr/>
      <dgm:t>
        <a:bodyPr/>
        <a:lstStyle/>
        <a:p>
          <a:endParaRPr lang="en-US"/>
        </a:p>
      </dgm:t>
    </dgm:pt>
    <dgm:pt modelId="{A1025489-EC79-49E6-8E33-7F6921C438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Waste heat recovery</a:t>
          </a:r>
        </a:p>
      </dgm:t>
    </dgm:pt>
    <dgm:pt modelId="{D2D5F987-FF04-404E-B8A2-04B7859CD97A}" type="parTrans" cxnId="{186A333C-715D-4918-8FA4-B5BEACF9F008}">
      <dgm:prSet/>
      <dgm:spPr/>
      <dgm:t>
        <a:bodyPr/>
        <a:lstStyle/>
        <a:p>
          <a:endParaRPr lang="en-US"/>
        </a:p>
      </dgm:t>
    </dgm:pt>
    <dgm:pt modelId="{7B376904-7E6C-4DE3-A670-B8438F1AC791}" type="sibTrans" cxnId="{186A333C-715D-4918-8FA4-B5BEACF9F008}">
      <dgm:prSet/>
      <dgm:spPr/>
      <dgm:t>
        <a:bodyPr/>
        <a:lstStyle/>
        <a:p>
          <a:endParaRPr lang="en-US"/>
        </a:p>
      </dgm:t>
    </dgm:pt>
    <dgm:pt modelId="{C816FE85-F5BC-4FA4-AC08-41B6BCF650F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Product portfolio (composite cements)</a:t>
          </a:r>
        </a:p>
      </dgm:t>
    </dgm:pt>
    <dgm:pt modelId="{47752783-E3EB-4AA6-B5BE-0DD054F8550D}" type="parTrans" cxnId="{F2947637-4773-4B9F-A4BD-D8DA3B30682D}">
      <dgm:prSet/>
      <dgm:spPr/>
      <dgm:t>
        <a:bodyPr/>
        <a:lstStyle/>
        <a:p>
          <a:endParaRPr lang="en-US"/>
        </a:p>
      </dgm:t>
    </dgm:pt>
    <dgm:pt modelId="{FA010633-4E90-4DC0-85BC-32AA90DAE366}" type="sibTrans" cxnId="{F2947637-4773-4B9F-A4BD-D8DA3B30682D}">
      <dgm:prSet/>
      <dgm:spPr/>
      <dgm:t>
        <a:bodyPr/>
        <a:lstStyle/>
        <a:p>
          <a:endParaRPr lang="en-US"/>
        </a:p>
      </dgm:t>
    </dgm:pt>
    <dgm:pt modelId="{87B6C0E0-BC82-40BF-B29E-93B2ECB14504}" type="pres">
      <dgm:prSet presAssocID="{8A23357D-3A89-4371-90E5-AC66FAEE60E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C52A8D-9F78-4540-A383-36BAEAFF5E92}" type="pres">
      <dgm:prSet presAssocID="{56E2D389-C9D6-4471-911B-2D99696D8182}" presName="centerShape" presStyleLbl="node0" presStyleIdx="0" presStyleCnt="1"/>
      <dgm:spPr/>
    </dgm:pt>
    <dgm:pt modelId="{6994ADFD-4984-4B49-9143-AA0A442314B8}" type="pres">
      <dgm:prSet presAssocID="{CAFECC5B-60D9-4DDF-8293-0010A4855FA5}" presName="node" presStyleLbl="node1" presStyleIdx="0" presStyleCnt="3">
        <dgm:presLayoutVars>
          <dgm:bulletEnabled val="1"/>
        </dgm:presLayoutVars>
      </dgm:prSet>
      <dgm:spPr/>
    </dgm:pt>
    <dgm:pt modelId="{7A823C81-6B7D-4717-BAB4-96F75E0E9428}" type="pres">
      <dgm:prSet presAssocID="{CAFECC5B-60D9-4DDF-8293-0010A4855FA5}" presName="dummy" presStyleCnt="0"/>
      <dgm:spPr/>
    </dgm:pt>
    <dgm:pt modelId="{4CF6B249-D3BF-4F25-9D54-60C56535E9C2}" type="pres">
      <dgm:prSet presAssocID="{F146B17F-58B1-4AFA-A819-4C02F3C9130A}" presName="sibTrans" presStyleLbl="sibTrans2D1" presStyleIdx="0" presStyleCnt="3"/>
      <dgm:spPr/>
    </dgm:pt>
    <dgm:pt modelId="{84A815CF-C18D-42B5-9EE1-6D35D21C71B3}" type="pres">
      <dgm:prSet presAssocID="{A1025489-EC79-49E6-8E33-7F6921C4383D}" presName="node" presStyleLbl="node1" presStyleIdx="1" presStyleCnt="3">
        <dgm:presLayoutVars>
          <dgm:bulletEnabled val="1"/>
        </dgm:presLayoutVars>
      </dgm:prSet>
      <dgm:spPr/>
    </dgm:pt>
    <dgm:pt modelId="{1D4F7D55-DC75-4477-9C1E-93A1BCB650A6}" type="pres">
      <dgm:prSet presAssocID="{A1025489-EC79-49E6-8E33-7F6921C4383D}" presName="dummy" presStyleCnt="0"/>
      <dgm:spPr/>
    </dgm:pt>
    <dgm:pt modelId="{5B7DCF62-06B3-436F-BC64-CD92B22B2980}" type="pres">
      <dgm:prSet presAssocID="{7B376904-7E6C-4DE3-A670-B8438F1AC791}" presName="sibTrans" presStyleLbl="sibTrans2D1" presStyleIdx="1" presStyleCnt="3"/>
      <dgm:spPr/>
    </dgm:pt>
    <dgm:pt modelId="{7555AFCB-E7F3-44E4-AE2E-AA3BF58ABA09}" type="pres">
      <dgm:prSet presAssocID="{C816FE85-F5BC-4FA4-AC08-41B6BCF650FC}" presName="node" presStyleLbl="node1" presStyleIdx="2" presStyleCnt="3">
        <dgm:presLayoutVars>
          <dgm:bulletEnabled val="1"/>
        </dgm:presLayoutVars>
      </dgm:prSet>
      <dgm:spPr/>
    </dgm:pt>
    <dgm:pt modelId="{9C53E1A7-48FD-4E1D-9371-5897DA63FDEA}" type="pres">
      <dgm:prSet presAssocID="{C816FE85-F5BC-4FA4-AC08-41B6BCF650FC}" presName="dummy" presStyleCnt="0"/>
      <dgm:spPr/>
    </dgm:pt>
    <dgm:pt modelId="{9546AEDE-13A6-4F69-8C8A-1D5F3C74DAD5}" type="pres">
      <dgm:prSet presAssocID="{FA010633-4E90-4DC0-85BC-32AA90DAE366}" presName="sibTrans" presStyleLbl="sibTrans2D1" presStyleIdx="2" presStyleCnt="3"/>
      <dgm:spPr/>
    </dgm:pt>
  </dgm:ptLst>
  <dgm:cxnLst>
    <dgm:cxn modelId="{9522442D-63DD-4568-922C-10218A66437F}" type="presOf" srcId="{A1025489-EC79-49E6-8E33-7F6921C4383D}" destId="{84A815CF-C18D-42B5-9EE1-6D35D21C71B3}" srcOrd="0" destOrd="0" presId="urn:microsoft.com/office/officeart/2005/8/layout/radial6"/>
    <dgm:cxn modelId="{F2947637-4773-4B9F-A4BD-D8DA3B30682D}" srcId="{56E2D389-C9D6-4471-911B-2D99696D8182}" destId="{C816FE85-F5BC-4FA4-AC08-41B6BCF650FC}" srcOrd="2" destOrd="0" parTransId="{47752783-E3EB-4AA6-B5BE-0DD054F8550D}" sibTransId="{FA010633-4E90-4DC0-85BC-32AA90DAE366}"/>
    <dgm:cxn modelId="{186A333C-715D-4918-8FA4-B5BEACF9F008}" srcId="{56E2D389-C9D6-4471-911B-2D99696D8182}" destId="{A1025489-EC79-49E6-8E33-7F6921C4383D}" srcOrd="1" destOrd="0" parTransId="{D2D5F987-FF04-404E-B8A2-04B7859CD97A}" sibTransId="{7B376904-7E6C-4DE3-A670-B8438F1AC791}"/>
    <dgm:cxn modelId="{B662D45B-6B4F-48C7-9401-C111B4355A23}" type="presOf" srcId="{F146B17F-58B1-4AFA-A819-4C02F3C9130A}" destId="{4CF6B249-D3BF-4F25-9D54-60C56535E9C2}" srcOrd="0" destOrd="0" presId="urn:microsoft.com/office/officeart/2005/8/layout/radial6"/>
    <dgm:cxn modelId="{C2C21E82-58DB-429F-8EC1-B5C5BC904142}" type="presOf" srcId="{C816FE85-F5BC-4FA4-AC08-41B6BCF650FC}" destId="{7555AFCB-E7F3-44E4-AE2E-AA3BF58ABA09}" srcOrd="0" destOrd="0" presId="urn:microsoft.com/office/officeart/2005/8/layout/radial6"/>
    <dgm:cxn modelId="{653CA186-696C-4163-84F7-C38313E46B16}" srcId="{8A23357D-3A89-4371-90E5-AC66FAEE60EA}" destId="{56E2D389-C9D6-4471-911B-2D99696D8182}" srcOrd="0" destOrd="0" parTransId="{499791F9-C582-442B-8996-1844BC2E9808}" sibTransId="{A4804537-1D53-46A8-B0CD-A01CCCA1C5D0}"/>
    <dgm:cxn modelId="{EB5C4DAE-D81A-4964-AD9D-5E50987033C8}" type="presOf" srcId="{CAFECC5B-60D9-4DDF-8293-0010A4855FA5}" destId="{6994ADFD-4984-4B49-9143-AA0A442314B8}" srcOrd="0" destOrd="0" presId="urn:microsoft.com/office/officeart/2005/8/layout/radial6"/>
    <dgm:cxn modelId="{5A157CC0-AECB-4E70-B9F9-6A22DD094B54}" srcId="{56E2D389-C9D6-4471-911B-2D99696D8182}" destId="{CAFECC5B-60D9-4DDF-8293-0010A4855FA5}" srcOrd="0" destOrd="0" parTransId="{05EC945D-A5A5-417A-9E94-E8FE68F34C1B}" sibTransId="{F146B17F-58B1-4AFA-A819-4C02F3C9130A}"/>
    <dgm:cxn modelId="{766FDCCC-92AC-4FA8-AC48-15944D6AD684}" type="presOf" srcId="{8A23357D-3A89-4371-90E5-AC66FAEE60EA}" destId="{87B6C0E0-BC82-40BF-B29E-93B2ECB14504}" srcOrd="0" destOrd="0" presId="urn:microsoft.com/office/officeart/2005/8/layout/radial6"/>
    <dgm:cxn modelId="{460090EC-FF58-4844-8941-C10BC77474F9}" type="presOf" srcId="{FA010633-4E90-4DC0-85BC-32AA90DAE366}" destId="{9546AEDE-13A6-4F69-8C8A-1D5F3C74DAD5}" srcOrd="0" destOrd="0" presId="urn:microsoft.com/office/officeart/2005/8/layout/radial6"/>
    <dgm:cxn modelId="{391C77F2-8A97-4C0C-802C-94C409F7E0DD}" type="presOf" srcId="{56E2D389-C9D6-4471-911B-2D99696D8182}" destId="{E5C52A8D-9F78-4540-A383-36BAEAFF5E92}" srcOrd="0" destOrd="0" presId="urn:microsoft.com/office/officeart/2005/8/layout/radial6"/>
    <dgm:cxn modelId="{36F6A7FD-1D3B-4C74-8CA3-D27C50C178B0}" type="presOf" srcId="{7B376904-7E6C-4DE3-A670-B8438F1AC791}" destId="{5B7DCF62-06B3-436F-BC64-CD92B22B2980}" srcOrd="0" destOrd="0" presId="urn:microsoft.com/office/officeart/2005/8/layout/radial6"/>
    <dgm:cxn modelId="{A001BE51-6D2D-4246-BE5A-DBA17A3F22B7}" type="presParOf" srcId="{87B6C0E0-BC82-40BF-B29E-93B2ECB14504}" destId="{E5C52A8D-9F78-4540-A383-36BAEAFF5E92}" srcOrd="0" destOrd="0" presId="urn:microsoft.com/office/officeart/2005/8/layout/radial6"/>
    <dgm:cxn modelId="{DC8C0EB8-3234-4138-97E3-214AC44E60F1}" type="presParOf" srcId="{87B6C0E0-BC82-40BF-B29E-93B2ECB14504}" destId="{6994ADFD-4984-4B49-9143-AA0A442314B8}" srcOrd="1" destOrd="0" presId="urn:microsoft.com/office/officeart/2005/8/layout/radial6"/>
    <dgm:cxn modelId="{195D624D-4CDD-49E8-B1A7-DA188FBE6431}" type="presParOf" srcId="{87B6C0E0-BC82-40BF-B29E-93B2ECB14504}" destId="{7A823C81-6B7D-4717-BAB4-96F75E0E9428}" srcOrd="2" destOrd="0" presId="urn:microsoft.com/office/officeart/2005/8/layout/radial6"/>
    <dgm:cxn modelId="{770EBBFF-D85B-4524-BC04-742B4C8BB4ED}" type="presParOf" srcId="{87B6C0E0-BC82-40BF-B29E-93B2ECB14504}" destId="{4CF6B249-D3BF-4F25-9D54-60C56535E9C2}" srcOrd="3" destOrd="0" presId="urn:microsoft.com/office/officeart/2005/8/layout/radial6"/>
    <dgm:cxn modelId="{86DD390F-DDF7-4452-81EF-816F0B7B38A0}" type="presParOf" srcId="{87B6C0E0-BC82-40BF-B29E-93B2ECB14504}" destId="{84A815CF-C18D-42B5-9EE1-6D35D21C71B3}" srcOrd="4" destOrd="0" presId="urn:microsoft.com/office/officeart/2005/8/layout/radial6"/>
    <dgm:cxn modelId="{BA6E191E-50A2-49A3-B624-09FA84BA02B0}" type="presParOf" srcId="{87B6C0E0-BC82-40BF-B29E-93B2ECB14504}" destId="{1D4F7D55-DC75-4477-9C1E-93A1BCB650A6}" srcOrd="5" destOrd="0" presId="urn:microsoft.com/office/officeart/2005/8/layout/radial6"/>
    <dgm:cxn modelId="{E004B079-4367-4DCB-A596-73B8E7F64410}" type="presParOf" srcId="{87B6C0E0-BC82-40BF-B29E-93B2ECB14504}" destId="{5B7DCF62-06B3-436F-BC64-CD92B22B2980}" srcOrd="6" destOrd="0" presId="urn:microsoft.com/office/officeart/2005/8/layout/radial6"/>
    <dgm:cxn modelId="{EF6EBBA4-E6CB-434C-BC97-723976BAFD42}" type="presParOf" srcId="{87B6C0E0-BC82-40BF-B29E-93B2ECB14504}" destId="{7555AFCB-E7F3-44E4-AE2E-AA3BF58ABA09}" srcOrd="7" destOrd="0" presId="urn:microsoft.com/office/officeart/2005/8/layout/radial6"/>
    <dgm:cxn modelId="{94943B69-17FC-4ED6-BB68-142AE3CA79FC}" type="presParOf" srcId="{87B6C0E0-BC82-40BF-B29E-93B2ECB14504}" destId="{9C53E1A7-48FD-4E1D-9371-5897DA63FDEA}" srcOrd="8" destOrd="0" presId="urn:microsoft.com/office/officeart/2005/8/layout/radial6"/>
    <dgm:cxn modelId="{4BF23B15-526F-4ADD-B92E-5DA3334C1665}" type="presParOf" srcId="{87B6C0E0-BC82-40BF-B29E-93B2ECB14504}" destId="{9546AEDE-13A6-4F69-8C8A-1D5F3C74DAD5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3357D-3A89-4371-90E5-AC66FAEE60E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E2D389-C9D6-4471-911B-2D99696D8182}">
      <dgm:prSet phldrT="[Text]"/>
      <dgm:spPr/>
      <dgm:t>
        <a:bodyPr/>
        <a:lstStyle/>
        <a:p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ví</a:t>
          </a:r>
          <a:r>
            <a:rPr lang="en-US" dirty="0"/>
            <a:t> </a:t>
          </a:r>
          <a:r>
            <a:rPr lang="en-US" dirty="0" err="1"/>
            <a:t>dụ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Phát</a:t>
          </a:r>
          <a:r>
            <a:rPr lang="en-US" dirty="0"/>
            <a:t> </a:t>
          </a:r>
          <a:r>
            <a:rPr lang="en-US" dirty="0" err="1"/>
            <a:t>triển</a:t>
          </a:r>
          <a:r>
            <a:rPr lang="en-US" dirty="0"/>
            <a:t> </a:t>
          </a:r>
          <a:r>
            <a:rPr lang="en-US" dirty="0" err="1"/>
            <a:t>bên</a:t>
          </a:r>
          <a:r>
            <a:rPr lang="en-US" dirty="0"/>
            <a:t> </a:t>
          </a:r>
          <a:r>
            <a:rPr lang="en-US" dirty="0" err="1"/>
            <a:t>vững</a:t>
          </a:r>
          <a:endParaRPr lang="en-US" dirty="0"/>
        </a:p>
      </dgm:t>
    </dgm:pt>
    <dgm:pt modelId="{499791F9-C582-442B-8996-1844BC2E9808}" type="parTrans" cxnId="{653CA186-696C-4163-84F7-C38313E46B16}">
      <dgm:prSet/>
      <dgm:spPr/>
      <dgm:t>
        <a:bodyPr/>
        <a:lstStyle/>
        <a:p>
          <a:endParaRPr lang="en-US"/>
        </a:p>
      </dgm:t>
    </dgm:pt>
    <dgm:pt modelId="{A4804537-1D53-46A8-B0CD-A01CCCA1C5D0}" type="sibTrans" cxnId="{653CA186-696C-4163-84F7-C38313E46B16}">
      <dgm:prSet/>
      <dgm:spPr/>
      <dgm:t>
        <a:bodyPr/>
        <a:lstStyle/>
        <a:p>
          <a:endParaRPr lang="en-US"/>
        </a:p>
      </dgm:t>
    </dgm:pt>
    <dgm:pt modelId="{CAFECC5B-60D9-4DDF-8293-0010A4855FA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năng</a:t>
          </a:r>
          <a:r>
            <a:rPr lang="en-US" dirty="0"/>
            <a:t> </a:t>
          </a:r>
          <a:r>
            <a:rPr lang="en-US" dirty="0" err="1"/>
            <a:t>lượng</a:t>
          </a:r>
          <a:r>
            <a:rPr lang="en-US" dirty="0"/>
            <a:t> </a:t>
          </a:r>
          <a:r>
            <a:rPr lang="en-US" dirty="0" err="1"/>
            <a:t>thay</a:t>
          </a:r>
          <a:r>
            <a:rPr lang="en-US" dirty="0"/>
            <a:t> </a:t>
          </a:r>
          <a:r>
            <a:rPr lang="en-US" dirty="0" err="1"/>
            <a:t>thế</a:t>
          </a:r>
          <a:endParaRPr lang="en-US" dirty="0"/>
        </a:p>
      </dgm:t>
    </dgm:pt>
    <dgm:pt modelId="{05EC945D-A5A5-417A-9E94-E8FE68F34C1B}" type="parTrans" cxnId="{5A157CC0-AECB-4E70-B9F9-6A22DD094B54}">
      <dgm:prSet/>
      <dgm:spPr/>
      <dgm:t>
        <a:bodyPr/>
        <a:lstStyle/>
        <a:p>
          <a:endParaRPr lang="en-US"/>
        </a:p>
      </dgm:t>
    </dgm:pt>
    <dgm:pt modelId="{F146B17F-58B1-4AFA-A819-4C02F3C9130A}" type="sibTrans" cxnId="{5A157CC0-AECB-4E70-B9F9-6A22DD094B54}">
      <dgm:prSet/>
      <dgm:spPr/>
      <dgm:t>
        <a:bodyPr/>
        <a:lstStyle/>
        <a:p>
          <a:endParaRPr lang="en-US"/>
        </a:p>
      </dgm:t>
    </dgm:pt>
    <dgm:pt modelId="{A1025489-EC79-49E6-8E33-7F6921C438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Thu </a:t>
          </a:r>
          <a:r>
            <a:rPr lang="en-US" dirty="0" err="1"/>
            <a:t>hồi</a:t>
          </a:r>
          <a:r>
            <a:rPr lang="en-US" dirty="0"/>
            <a:t> </a:t>
          </a:r>
          <a:r>
            <a:rPr lang="en-US" dirty="0" err="1"/>
            <a:t>nhiệt</a:t>
          </a:r>
          <a:r>
            <a:rPr lang="en-US" dirty="0"/>
            <a:t> </a:t>
          </a:r>
          <a:r>
            <a:rPr lang="en-US" dirty="0" err="1"/>
            <a:t>thải</a:t>
          </a:r>
          <a:endParaRPr lang="en-US" dirty="0"/>
        </a:p>
      </dgm:t>
    </dgm:pt>
    <dgm:pt modelId="{D2D5F987-FF04-404E-B8A2-04B7859CD97A}" type="parTrans" cxnId="{186A333C-715D-4918-8FA4-B5BEACF9F008}">
      <dgm:prSet/>
      <dgm:spPr/>
      <dgm:t>
        <a:bodyPr/>
        <a:lstStyle/>
        <a:p>
          <a:endParaRPr lang="en-US"/>
        </a:p>
      </dgm:t>
    </dgm:pt>
    <dgm:pt modelId="{7B376904-7E6C-4DE3-A670-B8438F1AC791}" type="sibTrans" cxnId="{186A333C-715D-4918-8FA4-B5BEACF9F008}">
      <dgm:prSet/>
      <dgm:spPr/>
      <dgm:t>
        <a:bodyPr/>
        <a:lstStyle/>
        <a:p>
          <a:endParaRPr lang="en-US"/>
        </a:p>
      </dgm:t>
    </dgm:pt>
    <dgm:pt modelId="{C816FE85-F5BC-4FA4-AC08-41B6BCF650F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/>
            <a:t>Danh</a:t>
          </a:r>
          <a:r>
            <a:rPr lang="en-US" dirty="0"/>
            <a:t> </a:t>
          </a:r>
          <a:r>
            <a:rPr lang="en-US" dirty="0" err="1"/>
            <a:t>mục</a:t>
          </a:r>
          <a:r>
            <a:rPr lang="en-US" dirty="0"/>
            <a:t> </a:t>
          </a:r>
          <a:r>
            <a:rPr lang="en-US" dirty="0" err="1"/>
            <a:t>sản</a:t>
          </a:r>
          <a:r>
            <a:rPr lang="en-US" dirty="0"/>
            <a:t> </a:t>
          </a:r>
          <a:r>
            <a:rPr lang="en-US" dirty="0" err="1"/>
            <a:t>phẩm</a:t>
          </a:r>
          <a:r>
            <a:rPr lang="en-US" dirty="0"/>
            <a:t> (xi </a:t>
          </a:r>
          <a:r>
            <a:rPr lang="en-US" dirty="0" err="1"/>
            <a:t>măng</a:t>
          </a:r>
          <a:r>
            <a:rPr lang="en-US" dirty="0"/>
            <a:t> composite)</a:t>
          </a:r>
        </a:p>
      </dgm:t>
    </dgm:pt>
    <dgm:pt modelId="{47752783-E3EB-4AA6-B5BE-0DD054F8550D}" type="parTrans" cxnId="{F2947637-4773-4B9F-A4BD-D8DA3B30682D}">
      <dgm:prSet/>
      <dgm:spPr/>
      <dgm:t>
        <a:bodyPr/>
        <a:lstStyle/>
        <a:p>
          <a:endParaRPr lang="en-US"/>
        </a:p>
      </dgm:t>
    </dgm:pt>
    <dgm:pt modelId="{FA010633-4E90-4DC0-85BC-32AA90DAE366}" type="sibTrans" cxnId="{F2947637-4773-4B9F-A4BD-D8DA3B30682D}">
      <dgm:prSet/>
      <dgm:spPr/>
      <dgm:t>
        <a:bodyPr/>
        <a:lstStyle/>
        <a:p>
          <a:endParaRPr lang="en-US"/>
        </a:p>
      </dgm:t>
    </dgm:pt>
    <dgm:pt modelId="{87B6C0E0-BC82-40BF-B29E-93B2ECB14504}" type="pres">
      <dgm:prSet presAssocID="{8A23357D-3A89-4371-90E5-AC66FAEE60E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C52A8D-9F78-4540-A383-36BAEAFF5E92}" type="pres">
      <dgm:prSet presAssocID="{56E2D389-C9D6-4471-911B-2D99696D8182}" presName="centerShape" presStyleLbl="node0" presStyleIdx="0" presStyleCnt="1"/>
      <dgm:spPr/>
    </dgm:pt>
    <dgm:pt modelId="{6994ADFD-4984-4B49-9143-AA0A442314B8}" type="pres">
      <dgm:prSet presAssocID="{CAFECC5B-60D9-4DDF-8293-0010A4855FA5}" presName="node" presStyleLbl="node1" presStyleIdx="0" presStyleCnt="3">
        <dgm:presLayoutVars>
          <dgm:bulletEnabled val="1"/>
        </dgm:presLayoutVars>
      </dgm:prSet>
      <dgm:spPr/>
    </dgm:pt>
    <dgm:pt modelId="{7A823C81-6B7D-4717-BAB4-96F75E0E9428}" type="pres">
      <dgm:prSet presAssocID="{CAFECC5B-60D9-4DDF-8293-0010A4855FA5}" presName="dummy" presStyleCnt="0"/>
      <dgm:spPr/>
    </dgm:pt>
    <dgm:pt modelId="{4CF6B249-D3BF-4F25-9D54-60C56535E9C2}" type="pres">
      <dgm:prSet presAssocID="{F146B17F-58B1-4AFA-A819-4C02F3C9130A}" presName="sibTrans" presStyleLbl="sibTrans2D1" presStyleIdx="0" presStyleCnt="3"/>
      <dgm:spPr/>
    </dgm:pt>
    <dgm:pt modelId="{84A815CF-C18D-42B5-9EE1-6D35D21C71B3}" type="pres">
      <dgm:prSet presAssocID="{A1025489-EC79-49E6-8E33-7F6921C4383D}" presName="node" presStyleLbl="node1" presStyleIdx="1" presStyleCnt="3">
        <dgm:presLayoutVars>
          <dgm:bulletEnabled val="1"/>
        </dgm:presLayoutVars>
      </dgm:prSet>
      <dgm:spPr/>
    </dgm:pt>
    <dgm:pt modelId="{1D4F7D55-DC75-4477-9C1E-93A1BCB650A6}" type="pres">
      <dgm:prSet presAssocID="{A1025489-EC79-49E6-8E33-7F6921C4383D}" presName="dummy" presStyleCnt="0"/>
      <dgm:spPr/>
    </dgm:pt>
    <dgm:pt modelId="{5B7DCF62-06B3-436F-BC64-CD92B22B2980}" type="pres">
      <dgm:prSet presAssocID="{7B376904-7E6C-4DE3-A670-B8438F1AC791}" presName="sibTrans" presStyleLbl="sibTrans2D1" presStyleIdx="1" presStyleCnt="3"/>
      <dgm:spPr/>
    </dgm:pt>
    <dgm:pt modelId="{7555AFCB-E7F3-44E4-AE2E-AA3BF58ABA09}" type="pres">
      <dgm:prSet presAssocID="{C816FE85-F5BC-4FA4-AC08-41B6BCF650FC}" presName="node" presStyleLbl="node1" presStyleIdx="2" presStyleCnt="3">
        <dgm:presLayoutVars>
          <dgm:bulletEnabled val="1"/>
        </dgm:presLayoutVars>
      </dgm:prSet>
      <dgm:spPr/>
    </dgm:pt>
    <dgm:pt modelId="{9C53E1A7-48FD-4E1D-9371-5897DA63FDEA}" type="pres">
      <dgm:prSet presAssocID="{C816FE85-F5BC-4FA4-AC08-41B6BCF650FC}" presName="dummy" presStyleCnt="0"/>
      <dgm:spPr/>
    </dgm:pt>
    <dgm:pt modelId="{9546AEDE-13A6-4F69-8C8A-1D5F3C74DAD5}" type="pres">
      <dgm:prSet presAssocID="{FA010633-4E90-4DC0-85BC-32AA90DAE366}" presName="sibTrans" presStyleLbl="sibTrans2D1" presStyleIdx="2" presStyleCnt="3"/>
      <dgm:spPr/>
    </dgm:pt>
  </dgm:ptLst>
  <dgm:cxnLst>
    <dgm:cxn modelId="{9522442D-63DD-4568-922C-10218A66437F}" type="presOf" srcId="{A1025489-EC79-49E6-8E33-7F6921C4383D}" destId="{84A815CF-C18D-42B5-9EE1-6D35D21C71B3}" srcOrd="0" destOrd="0" presId="urn:microsoft.com/office/officeart/2005/8/layout/radial6"/>
    <dgm:cxn modelId="{F2947637-4773-4B9F-A4BD-D8DA3B30682D}" srcId="{56E2D389-C9D6-4471-911B-2D99696D8182}" destId="{C816FE85-F5BC-4FA4-AC08-41B6BCF650FC}" srcOrd="2" destOrd="0" parTransId="{47752783-E3EB-4AA6-B5BE-0DD054F8550D}" sibTransId="{FA010633-4E90-4DC0-85BC-32AA90DAE366}"/>
    <dgm:cxn modelId="{186A333C-715D-4918-8FA4-B5BEACF9F008}" srcId="{56E2D389-C9D6-4471-911B-2D99696D8182}" destId="{A1025489-EC79-49E6-8E33-7F6921C4383D}" srcOrd="1" destOrd="0" parTransId="{D2D5F987-FF04-404E-B8A2-04B7859CD97A}" sibTransId="{7B376904-7E6C-4DE3-A670-B8438F1AC791}"/>
    <dgm:cxn modelId="{B662D45B-6B4F-48C7-9401-C111B4355A23}" type="presOf" srcId="{F146B17F-58B1-4AFA-A819-4C02F3C9130A}" destId="{4CF6B249-D3BF-4F25-9D54-60C56535E9C2}" srcOrd="0" destOrd="0" presId="urn:microsoft.com/office/officeart/2005/8/layout/radial6"/>
    <dgm:cxn modelId="{C2C21E82-58DB-429F-8EC1-B5C5BC904142}" type="presOf" srcId="{C816FE85-F5BC-4FA4-AC08-41B6BCF650FC}" destId="{7555AFCB-E7F3-44E4-AE2E-AA3BF58ABA09}" srcOrd="0" destOrd="0" presId="urn:microsoft.com/office/officeart/2005/8/layout/radial6"/>
    <dgm:cxn modelId="{653CA186-696C-4163-84F7-C38313E46B16}" srcId="{8A23357D-3A89-4371-90E5-AC66FAEE60EA}" destId="{56E2D389-C9D6-4471-911B-2D99696D8182}" srcOrd="0" destOrd="0" parTransId="{499791F9-C582-442B-8996-1844BC2E9808}" sibTransId="{A4804537-1D53-46A8-B0CD-A01CCCA1C5D0}"/>
    <dgm:cxn modelId="{EB5C4DAE-D81A-4964-AD9D-5E50987033C8}" type="presOf" srcId="{CAFECC5B-60D9-4DDF-8293-0010A4855FA5}" destId="{6994ADFD-4984-4B49-9143-AA0A442314B8}" srcOrd="0" destOrd="0" presId="urn:microsoft.com/office/officeart/2005/8/layout/radial6"/>
    <dgm:cxn modelId="{5A157CC0-AECB-4E70-B9F9-6A22DD094B54}" srcId="{56E2D389-C9D6-4471-911B-2D99696D8182}" destId="{CAFECC5B-60D9-4DDF-8293-0010A4855FA5}" srcOrd="0" destOrd="0" parTransId="{05EC945D-A5A5-417A-9E94-E8FE68F34C1B}" sibTransId="{F146B17F-58B1-4AFA-A819-4C02F3C9130A}"/>
    <dgm:cxn modelId="{766FDCCC-92AC-4FA8-AC48-15944D6AD684}" type="presOf" srcId="{8A23357D-3A89-4371-90E5-AC66FAEE60EA}" destId="{87B6C0E0-BC82-40BF-B29E-93B2ECB14504}" srcOrd="0" destOrd="0" presId="urn:microsoft.com/office/officeart/2005/8/layout/radial6"/>
    <dgm:cxn modelId="{460090EC-FF58-4844-8941-C10BC77474F9}" type="presOf" srcId="{FA010633-4E90-4DC0-85BC-32AA90DAE366}" destId="{9546AEDE-13A6-4F69-8C8A-1D5F3C74DAD5}" srcOrd="0" destOrd="0" presId="urn:microsoft.com/office/officeart/2005/8/layout/radial6"/>
    <dgm:cxn modelId="{391C77F2-8A97-4C0C-802C-94C409F7E0DD}" type="presOf" srcId="{56E2D389-C9D6-4471-911B-2D99696D8182}" destId="{E5C52A8D-9F78-4540-A383-36BAEAFF5E92}" srcOrd="0" destOrd="0" presId="urn:microsoft.com/office/officeart/2005/8/layout/radial6"/>
    <dgm:cxn modelId="{36F6A7FD-1D3B-4C74-8CA3-D27C50C178B0}" type="presOf" srcId="{7B376904-7E6C-4DE3-A670-B8438F1AC791}" destId="{5B7DCF62-06B3-436F-BC64-CD92B22B2980}" srcOrd="0" destOrd="0" presId="urn:microsoft.com/office/officeart/2005/8/layout/radial6"/>
    <dgm:cxn modelId="{A001BE51-6D2D-4246-BE5A-DBA17A3F22B7}" type="presParOf" srcId="{87B6C0E0-BC82-40BF-B29E-93B2ECB14504}" destId="{E5C52A8D-9F78-4540-A383-36BAEAFF5E92}" srcOrd="0" destOrd="0" presId="urn:microsoft.com/office/officeart/2005/8/layout/radial6"/>
    <dgm:cxn modelId="{DC8C0EB8-3234-4138-97E3-214AC44E60F1}" type="presParOf" srcId="{87B6C0E0-BC82-40BF-B29E-93B2ECB14504}" destId="{6994ADFD-4984-4B49-9143-AA0A442314B8}" srcOrd="1" destOrd="0" presId="urn:microsoft.com/office/officeart/2005/8/layout/radial6"/>
    <dgm:cxn modelId="{195D624D-4CDD-49E8-B1A7-DA188FBE6431}" type="presParOf" srcId="{87B6C0E0-BC82-40BF-B29E-93B2ECB14504}" destId="{7A823C81-6B7D-4717-BAB4-96F75E0E9428}" srcOrd="2" destOrd="0" presId="urn:microsoft.com/office/officeart/2005/8/layout/radial6"/>
    <dgm:cxn modelId="{770EBBFF-D85B-4524-BC04-742B4C8BB4ED}" type="presParOf" srcId="{87B6C0E0-BC82-40BF-B29E-93B2ECB14504}" destId="{4CF6B249-D3BF-4F25-9D54-60C56535E9C2}" srcOrd="3" destOrd="0" presId="urn:microsoft.com/office/officeart/2005/8/layout/radial6"/>
    <dgm:cxn modelId="{86DD390F-DDF7-4452-81EF-816F0B7B38A0}" type="presParOf" srcId="{87B6C0E0-BC82-40BF-B29E-93B2ECB14504}" destId="{84A815CF-C18D-42B5-9EE1-6D35D21C71B3}" srcOrd="4" destOrd="0" presId="urn:microsoft.com/office/officeart/2005/8/layout/radial6"/>
    <dgm:cxn modelId="{BA6E191E-50A2-49A3-B624-09FA84BA02B0}" type="presParOf" srcId="{87B6C0E0-BC82-40BF-B29E-93B2ECB14504}" destId="{1D4F7D55-DC75-4477-9C1E-93A1BCB650A6}" srcOrd="5" destOrd="0" presId="urn:microsoft.com/office/officeart/2005/8/layout/radial6"/>
    <dgm:cxn modelId="{E004B079-4367-4DCB-A596-73B8E7F64410}" type="presParOf" srcId="{87B6C0E0-BC82-40BF-B29E-93B2ECB14504}" destId="{5B7DCF62-06B3-436F-BC64-CD92B22B2980}" srcOrd="6" destOrd="0" presId="urn:microsoft.com/office/officeart/2005/8/layout/radial6"/>
    <dgm:cxn modelId="{EF6EBBA4-E6CB-434C-BC97-723976BAFD42}" type="presParOf" srcId="{87B6C0E0-BC82-40BF-B29E-93B2ECB14504}" destId="{7555AFCB-E7F3-44E4-AE2E-AA3BF58ABA09}" srcOrd="7" destOrd="0" presId="urn:microsoft.com/office/officeart/2005/8/layout/radial6"/>
    <dgm:cxn modelId="{94943B69-17FC-4ED6-BB68-142AE3CA79FC}" type="presParOf" srcId="{87B6C0E0-BC82-40BF-B29E-93B2ECB14504}" destId="{9C53E1A7-48FD-4E1D-9371-5897DA63FDEA}" srcOrd="8" destOrd="0" presId="urn:microsoft.com/office/officeart/2005/8/layout/radial6"/>
    <dgm:cxn modelId="{4BF23B15-526F-4ADD-B92E-5DA3334C1665}" type="presParOf" srcId="{87B6C0E0-BC82-40BF-B29E-93B2ECB14504}" destId="{9546AEDE-13A6-4F69-8C8A-1D5F3C74DAD5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6AEDE-13A6-4F69-8C8A-1D5F3C74DAD5}">
      <dsp:nvSpPr>
        <dsp:cNvPr id="0" name=""/>
        <dsp:cNvSpPr/>
      </dsp:nvSpPr>
      <dsp:spPr>
        <a:xfrm>
          <a:off x="1792983" y="441161"/>
          <a:ext cx="2942229" cy="2942229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DCF62-06B3-436F-BC64-CD92B22B2980}">
      <dsp:nvSpPr>
        <dsp:cNvPr id="0" name=""/>
        <dsp:cNvSpPr/>
      </dsp:nvSpPr>
      <dsp:spPr>
        <a:xfrm>
          <a:off x="1792983" y="441161"/>
          <a:ext cx="2942229" cy="2942229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6B249-D3BF-4F25-9D54-60C56535E9C2}">
      <dsp:nvSpPr>
        <dsp:cNvPr id="0" name=""/>
        <dsp:cNvSpPr/>
      </dsp:nvSpPr>
      <dsp:spPr>
        <a:xfrm>
          <a:off x="1792983" y="441161"/>
          <a:ext cx="2942229" cy="2942229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52A8D-9F78-4540-A383-36BAEAFF5E92}">
      <dsp:nvSpPr>
        <dsp:cNvPr id="0" name=""/>
        <dsp:cNvSpPr/>
      </dsp:nvSpPr>
      <dsp:spPr>
        <a:xfrm>
          <a:off x="2586734" y="1234911"/>
          <a:ext cx="1354728" cy="1354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Sustainable Development examples</a:t>
          </a:r>
        </a:p>
      </dsp:txBody>
      <dsp:txXfrm>
        <a:off x="2785129" y="1433306"/>
        <a:ext cx="957938" cy="957938"/>
      </dsp:txXfrm>
    </dsp:sp>
    <dsp:sp modelId="{6994ADFD-4984-4B49-9143-AA0A442314B8}">
      <dsp:nvSpPr>
        <dsp:cNvPr id="0" name=""/>
        <dsp:cNvSpPr/>
      </dsp:nvSpPr>
      <dsp:spPr>
        <a:xfrm>
          <a:off x="2789943" y="1145"/>
          <a:ext cx="948309" cy="94830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Use of alternative fuels</a:t>
          </a:r>
        </a:p>
      </dsp:txBody>
      <dsp:txXfrm>
        <a:off x="2928820" y="140022"/>
        <a:ext cx="670555" cy="670555"/>
      </dsp:txXfrm>
    </dsp:sp>
    <dsp:sp modelId="{84A815CF-C18D-42B5-9EE1-6D35D21C71B3}">
      <dsp:nvSpPr>
        <dsp:cNvPr id="0" name=""/>
        <dsp:cNvSpPr/>
      </dsp:nvSpPr>
      <dsp:spPr>
        <a:xfrm>
          <a:off x="4034400" y="2156608"/>
          <a:ext cx="948309" cy="94830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Waste heat recovery</a:t>
          </a:r>
        </a:p>
      </dsp:txBody>
      <dsp:txXfrm>
        <a:off x="4173277" y="2295485"/>
        <a:ext cx="670555" cy="670555"/>
      </dsp:txXfrm>
    </dsp:sp>
    <dsp:sp modelId="{7555AFCB-E7F3-44E4-AE2E-AA3BF58ABA09}">
      <dsp:nvSpPr>
        <dsp:cNvPr id="0" name=""/>
        <dsp:cNvSpPr/>
      </dsp:nvSpPr>
      <dsp:spPr>
        <a:xfrm>
          <a:off x="1545486" y="2156608"/>
          <a:ext cx="948309" cy="94830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Product portfolio (composite cements)</a:t>
          </a:r>
        </a:p>
      </dsp:txBody>
      <dsp:txXfrm>
        <a:off x="1684363" y="2295485"/>
        <a:ext cx="670555" cy="670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6AEDE-13A6-4F69-8C8A-1D5F3C74DAD5}">
      <dsp:nvSpPr>
        <dsp:cNvPr id="0" name=""/>
        <dsp:cNvSpPr/>
      </dsp:nvSpPr>
      <dsp:spPr>
        <a:xfrm>
          <a:off x="1792983" y="441161"/>
          <a:ext cx="2942229" cy="2942229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DCF62-06B3-436F-BC64-CD92B22B2980}">
      <dsp:nvSpPr>
        <dsp:cNvPr id="0" name=""/>
        <dsp:cNvSpPr/>
      </dsp:nvSpPr>
      <dsp:spPr>
        <a:xfrm>
          <a:off x="1792983" y="441161"/>
          <a:ext cx="2942229" cy="2942229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6B249-D3BF-4F25-9D54-60C56535E9C2}">
      <dsp:nvSpPr>
        <dsp:cNvPr id="0" name=""/>
        <dsp:cNvSpPr/>
      </dsp:nvSpPr>
      <dsp:spPr>
        <a:xfrm>
          <a:off x="1792983" y="441161"/>
          <a:ext cx="2942229" cy="2942229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52A8D-9F78-4540-A383-36BAEAFF5E92}">
      <dsp:nvSpPr>
        <dsp:cNvPr id="0" name=""/>
        <dsp:cNvSpPr/>
      </dsp:nvSpPr>
      <dsp:spPr>
        <a:xfrm>
          <a:off x="2586734" y="1234911"/>
          <a:ext cx="1354728" cy="1354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Các</a:t>
          </a:r>
          <a:r>
            <a:rPr lang="en-US" sz="1700" kern="1200" dirty="0"/>
            <a:t> </a:t>
          </a:r>
          <a:r>
            <a:rPr lang="en-US" sz="1700" kern="1200" dirty="0" err="1"/>
            <a:t>ví</a:t>
          </a:r>
          <a:r>
            <a:rPr lang="en-US" sz="1700" kern="1200" dirty="0"/>
            <a:t> </a:t>
          </a:r>
          <a:r>
            <a:rPr lang="en-US" sz="1700" kern="1200" dirty="0" err="1"/>
            <a:t>dụ</a:t>
          </a:r>
          <a:r>
            <a:rPr lang="en-US" sz="1700" kern="1200" dirty="0"/>
            <a:t> </a:t>
          </a:r>
          <a:r>
            <a:rPr lang="en-US" sz="1700" kern="1200" dirty="0" err="1"/>
            <a:t>về</a:t>
          </a:r>
          <a:r>
            <a:rPr lang="en-US" sz="1700" kern="1200" dirty="0"/>
            <a:t> </a:t>
          </a:r>
          <a:r>
            <a:rPr lang="en-US" sz="1700" kern="1200" dirty="0" err="1"/>
            <a:t>Phát</a:t>
          </a:r>
          <a:r>
            <a:rPr lang="en-US" sz="1700" kern="1200" dirty="0"/>
            <a:t> </a:t>
          </a:r>
          <a:r>
            <a:rPr lang="en-US" sz="1700" kern="1200" dirty="0" err="1"/>
            <a:t>triển</a:t>
          </a:r>
          <a:r>
            <a:rPr lang="en-US" sz="1700" kern="1200" dirty="0"/>
            <a:t> </a:t>
          </a:r>
          <a:r>
            <a:rPr lang="en-US" sz="1700" kern="1200" dirty="0" err="1"/>
            <a:t>bên</a:t>
          </a:r>
          <a:r>
            <a:rPr lang="en-US" sz="1700" kern="1200" dirty="0"/>
            <a:t> </a:t>
          </a:r>
          <a:r>
            <a:rPr lang="en-US" sz="1700" kern="1200" dirty="0" err="1"/>
            <a:t>vững</a:t>
          </a:r>
          <a:endParaRPr lang="en-US" sz="1700" kern="1200" dirty="0"/>
        </a:p>
      </dsp:txBody>
      <dsp:txXfrm>
        <a:off x="2785129" y="1433306"/>
        <a:ext cx="957938" cy="957938"/>
      </dsp:txXfrm>
    </dsp:sp>
    <dsp:sp modelId="{6994ADFD-4984-4B49-9143-AA0A442314B8}">
      <dsp:nvSpPr>
        <dsp:cNvPr id="0" name=""/>
        <dsp:cNvSpPr/>
      </dsp:nvSpPr>
      <dsp:spPr>
        <a:xfrm>
          <a:off x="2789943" y="1145"/>
          <a:ext cx="948309" cy="94830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Sử</a:t>
          </a:r>
          <a:r>
            <a:rPr lang="en-US" sz="1000" kern="1200" dirty="0"/>
            <a:t> </a:t>
          </a:r>
          <a:r>
            <a:rPr lang="en-US" sz="1000" kern="1200" dirty="0" err="1"/>
            <a:t>dụng</a:t>
          </a:r>
          <a:r>
            <a:rPr lang="en-US" sz="1000" kern="1200" dirty="0"/>
            <a:t> </a:t>
          </a:r>
          <a:r>
            <a:rPr lang="en-US" sz="1000" kern="1200" dirty="0" err="1"/>
            <a:t>năng</a:t>
          </a:r>
          <a:r>
            <a:rPr lang="en-US" sz="1000" kern="1200" dirty="0"/>
            <a:t> </a:t>
          </a:r>
          <a:r>
            <a:rPr lang="en-US" sz="1000" kern="1200" dirty="0" err="1"/>
            <a:t>lượng</a:t>
          </a:r>
          <a:r>
            <a:rPr lang="en-US" sz="1000" kern="1200" dirty="0"/>
            <a:t> </a:t>
          </a:r>
          <a:r>
            <a:rPr lang="en-US" sz="1000" kern="1200" dirty="0" err="1"/>
            <a:t>thay</a:t>
          </a:r>
          <a:r>
            <a:rPr lang="en-US" sz="1000" kern="1200" dirty="0"/>
            <a:t> </a:t>
          </a:r>
          <a:r>
            <a:rPr lang="en-US" sz="1000" kern="1200" dirty="0" err="1"/>
            <a:t>thế</a:t>
          </a:r>
          <a:endParaRPr lang="en-US" sz="1000" kern="1200" dirty="0"/>
        </a:p>
      </dsp:txBody>
      <dsp:txXfrm>
        <a:off x="2928820" y="140022"/>
        <a:ext cx="670555" cy="670555"/>
      </dsp:txXfrm>
    </dsp:sp>
    <dsp:sp modelId="{84A815CF-C18D-42B5-9EE1-6D35D21C71B3}">
      <dsp:nvSpPr>
        <dsp:cNvPr id="0" name=""/>
        <dsp:cNvSpPr/>
      </dsp:nvSpPr>
      <dsp:spPr>
        <a:xfrm>
          <a:off x="4034400" y="2156608"/>
          <a:ext cx="948309" cy="94830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Thu </a:t>
          </a:r>
          <a:r>
            <a:rPr lang="en-US" sz="1000" kern="1200" dirty="0" err="1"/>
            <a:t>hồi</a:t>
          </a:r>
          <a:r>
            <a:rPr lang="en-US" sz="1000" kern="1200" dirty="0"/>
            <a:t> </a:t>
          </a:r>
          <a:r>
            <a:rPr lang="en-US" sz="1000" kern="1200" dirty="0" err="1"/>
            <a:t>nhiệt</a:t>
          </a:r>
          <a:r>
            <a:rPr lang="en-US" sz="1000" kern="1200" dirty="0"/>
            <a:t> </a:t>
          </a:r>
          <a:r>
            <a:rPr lang="en-US" sz="1000" kern="1200" dirty="0" err="1"/>
            <a:t>thải</a:t>
          </a:r>
          <a:endParaRPr lang="en-US" sz="1000" kern="1200" dirty="0"/>
        </a:p>
      </dsp:txBody>
      <dsp:txXfrm>
        <a:off x="4173277" y="2295485"/>
        <a:ext cx="670555" cy="670555"/>
      </dsp:txXfrm>
    </dsp:sp>
    <dsp:sp modelId="{7555AFCB-E7F3-44E4-AE2E-AA3BF58ABA09}">
      <dsp:nvSpPr>
        <dsp:cNvPr id="0" name=""/>
        <dsp:cNvSpPr/>
      </dsp:nvSpPr>
      <dsp:spPr>
        <a:xfrm>
          <a:off x="1545486" y="2156608"/>
          <a:ext cx="948309" cy="94830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Danh</a:t>
          </a:r>
          <a:r>
            <a:rPr lang="en-US" sz="1000" kern="1200" dirty="0"/>
            <a:t> </a:t>
          </a:r>
          <a:r>
            <a:rPr lang="en-US" sz="1000" kern="1200" dirty="0" err="1"/>
            <a:t>mục</a:t>
          </a:r>
          <a:r>
            <a:rPr lang="en-US" sz="1000" kern="1200" dirty="0"/>
            <a:t> </a:t>
          </a:r>
          <a:r>
            <a:rPr lang="en-US" sz="1000" kern="1200" dirty="0" err="1"/>
            <a:t>sản</a:t>
          </a:r>
          <a:r>
            <a:rPr lang="en-US" sz="1000" kern="1200" dirty="0"/>
            <a:t> </a:t>
          </a:r>
          <a:r>
            <a:rPr lang="en-US" sz="1000" kern="1200" dirty="0" err="1"/>
            <a:t>phẩm</a:t>
          </a:r>
          <a:r>
            <a:rPr lang="en-US" sz="1000" kern="1200" dirty="0"/>
            <a:t> (xi </a:t>
          </a:r>
          <a:r>
            <a:rPr lang="en-US" sz="1000" kern="1200" dirty="0" err="1"/>
            <a:t>măng</a:t>
          </a:r>
          <a:r>
            <a:rPr lang="en-US" sz="1000" kern="1200" dirty="0"/>
            <a:t> composite)</a:t>
          </a:r>
        </a:p>
      </dsp:txBody>
      <dsp:txXfrm>
        <a:off x="1684363" y="2295485"/>
        <a:ext cx="670555" cy="670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200" baseline="-25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200" baseline="-25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200" baseline="-25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1200" baseline="-25000"/>
            </a:lvl1pPr>
          </a:lstStyle>
          <a:p>
            <a:fld id="{F17B2F7E-7BC8-4FB6-AC6E-C390EB1D442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1200"/>
            </a:lvl1pPr>
          </a:lstStyle>
          <a:p>
            <a:fld id="{CE6F240B-27C9-4A7F-B743-2D75BC58CDD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7467600" cy="628650"/>
          </a:xfrm>
        </p:spPr>
        <p:txBody>
          <a:bodyPr/>
          <a:lstStyle>
            <a:lvl1pPr marL="0" indent="0">
              <a:buFont typeface="Times" pitchFamily="18" charset="0"/>
              <a:buNone/>
              <a:defRPr sz="20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477963" y="1772841"/>
            <a:ext cx="6430962" cy="397669"/>
          </a:xfrm>
          <a:ln w="50800">
            <a:solidFill>
              <a:srgbClr val="22934B"/>
            </a:solidFill>
            <a:miter lim="800000"/>
            <a:headEnd/>
            <a:tailEnd/>
          </a:ln>
        </p:spPr>
        <p:txBody>
          <a:bodyPr lIns="46800" tIns="46800" rIns="46800" bIns="46800" anchor="ctr"/>
          <a:lstStyle>
            <a:lvl1pPr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79A27-EEEA-4C51-A908-E06ADE906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0151"/>
            <a:ext cx="187586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3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buClr>
                <a:srgbClr val="22934B"/>
              </a:buClr>
              <a:defRPr sz="3200"/>
            </a:lvl1pPr>
            <a:lvl2pPr>
              <a:buClr>
                <a:srgbClr val="22934B"/>
              </a:buClr>
              <a:defRPr sz="2800"/>
            </a:lvl2pPr>
            <a:lvl3pPr>
              <a:buClr>
                <a:srgbClr val="22934B"/>
              </a:buCl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3F1F0-E9C1-4AA9-8BD7-1E5813E43F54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2400" y="628650"/>
            <a:ext cx="883920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8AAA2-2D72-4FD4-B30F-680D30D3BD0F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5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628650"/>
            <a:ext cx="883920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22934B"/>
              </a:buClr>
              <a:defRPr/>
            </a:lvl1pPr>
            <a:lvl2pPr>
              <a:buClr>
                <a:srgbClr val="22934B"/>
              </a:buClr>
              <a:defRPr/>
            </a:lvl2pPr>
            <a:lvl3pPr>
              <a:buClr>
                <a:srgbClr val="22934B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2444-AB8A-478A-8877-151115C201D6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93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628650"/>
            <a:ext cx="883920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310754"/>
            <a:ext cx="1893888" cy="40564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8914" y="310754"/>
            <a:ext cx="5532437" cy="4056459"/>
          </a:xfrm>
        </p:spPr>
        <p:txBody>
          <a:bodyPr vert="eaVert"/>
          <a:lstStyle>
            <a:lvl1pPr>
              <a:buClr>
                <a:srgbClr val="22934B"/>
              </a:buClr>
              <a:defRPr/>
            </a:lvl1pPr>
            <a:lvl2pPr>
              <a:buClr>
                <a:srgbClr val="22934B"/>
              </a:buClr>
              <a:defRPr/>
            </a:lvl2pPr>
            <a:lvl3pPr>
              <a:buClr>
                <a:srgbClr val="22934B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C7AD7-E6C0-4B83-9A68-C9AF670F64BE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43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i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05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28725"/>
            <a:ext cx="1752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7467600" cy="628650"/>
          </a:xfrm>
        </p:spPr>
        <p:txBody>
          <a:bodyPr/>
          <a:lstStyle>
            <a:lvl1pPr marL="0" indent="0">
              <a:buFont typeface="Times" pitchFamily="18" charset="0"/>
              <a:buNone/>
              <a:defRPr sz="20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477963" y="1772841"/>
            <a:ext cx="6430962" cy="397669"/>
          </a:xfrm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lIns="46800" tIns="46800" rIns="46800" bIns="46800" anchor="ctr"/>
          <a:lstStyle>
            <a:lvl1pPr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8989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nd"/>
          <p:cNvSpPr/>
          <p:nvPr>
            <p:custDataLst>
              <p:tags r:id="rId1"/>
            </p:custDataLst>
          </p:nvPr>
        </p:nvSpPr>
        <p:spPr>
          <a:xfrm>
            <a:off x="0" y="1284288"/>
            <a:ext cx="9144000" cy="857250"/>
          </a:xfrm>
          <a:prstGeom prst="rect">
            <a:avLst/>
          </a:prstGeom>
          <a:solidFill>
            <a:srgbClr val="FF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801688"/>
            <a:ext cx="17526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771650"/>
            <a:ext cx="7467600" cy="314325"/>
          </a:xfrm>
        </p:spPr>
        <p:txBody>
          <a:bodyPr/>
          <a:lstStyle>
            <a:lvl1pPr marL="0" indent="0">
              <a:buFont typeface="Times" pitchFamily="18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92163" y="1373982"/>
            <a:ext cx="6430962" cy="397669"/>
          </a:xfrm>
          <a:ln w="50800">
            <a:noFill/>
            <a:miter lim="800000"/>
            <a:headEnd/>
            <a:tailEnd/>
          </a:ln>
        </p:spPr>
        <p:txBody>
          <a:bodyPr lIns="46800" tIns="46800" rIns="46800" bIns="46800"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2141100"/>
            <a:ext cx="9144000" cy="3002400"/>
          </a:xfrm>
        </p:spPr>
      </p:sp>
    </p:spTree>
    <p:extLst>
      <p:ext uri="{BB962C8B-B14F-4D97-AF65-F5344CB8AC3E}">
        <p14:creationId xmlns:p14="http://schemas.microsoft.com/office/powerpoint/2010/main" val="410864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pPr>
              <a:defRPr/>
            </a:pPr>
            <a:fld id="{82FF40A4-A2B2-47F5-A521-36986FF5D18A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372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86B36-C22D-4FBB-8587-3C886DE4BB41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243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8914" y="792957"/>
            <a:ext cx="3660775" cy="35742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2089" y="792957"/>
            <a:ext cx="3660775" cy="35742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0188" y="310753"/>
            <a:ext cx="8685212" cy="375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4064C-D811-4EE3-8350-937E357169BF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3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nd"/>
          <p:cNvSpPr/>
          <p:nvPr>
            <p:custDataLst>
              <p:tags r:id="rId1"/>
            </p:custDataLst>
          </p:nvPr>
        </p:nvSpPr>
        <p:spPr>
          <a:xfrm>
            <a:off x="0" y="1284288"/>
            <a:ext cx="9144000" cy="857250"/>
          </a:xfrm>
          <a:prstGeom prst="rect">
            <a:avLst/>
          </a:prstGeom>
          <a:solidFill>
            <a:srgbClr val="229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2141100"/>
            <a:ext cx="9144000" cy="3002400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771650"/>
            <a:ext cx="7467600" cy="314325"/>
          </a:xfrm>
        </p:spPr>
        <p:txBody>
          <a:bodyPr/>
          <a:lstStyle>
            <a:lvl1pPr marL="0" indent="0">
              <a:buFont typeface="Times" pitchFamily="18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92163" y="1373982"/>
            <a:ext cx="6430962" cy="397669"/>
          </a:xfrm>
          <a:ln w="50800">
            <a:noFill/>
            <a:miter lim="800000"/>
            <a:headEnd/>
            <a:tailEnd/>
          </a:ln>
        </p:spPr>
        <p:txBody>
          <a:bodyPr lIns="46800" tIns="46800" rIns="46800" bIns="46800"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02AB9C-B623-4F19-9537-DE25B542ED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9057"/>
            <a:ext cx="187586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01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11163" y="1485900"/>
            <a:ext cx="3932237" cy="3086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400" dirty="0">
                <a:latin typeface="Arial" charset="0"/>
                <a:cs typeface="+mn-cs"/>
              </a:rPr>
              <a:t>image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754563" y="1485900"/>
            <a:ext cx="3932237" cy="3086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400" dirty="0">
                <a:latin typeface="Arial" charset="0"/>
                <a:cs typeface="+mn-cs"/>
              </a:rPr>
              <a:t>image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1028700"/>
            <a:ext cx="4251960" cy="3634740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Details : Information about the project …………………………………………………………………………………..……………………………………………………..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half" idx="12"/>
          </p:nvPr>
        </p:nvSpPr>
        <p:spPr>
          <a:xfrm>
            <a:off x="4587240" y="1028700"/>
            <a:ext cx="4251960" cy="3634740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Details : Information about the project …………………………………………………………………………………..……………………………………………………..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half" idx="13"/>
          </p:nvPr>
        </p:nvSpPr>
        <p:spPr>
          <a:xfrm>
            <a:off x="440056" y="1485900"/>
            <a:ext cx="3903345" cy="3086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half" idx="14"/>
          </p:nvPr>
        </p:nvSpPr>
        <p:spPr>
          <a:xfrm>
            <a:off x="4769168" y="1485900"/>
            <a:ext cx="3903345" cy="3086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idx="1"/>
          </p:nvPr>
        </p:nvSpPr>
        <p:spPr>
          <a:xfrm>
            <a:off x="228600" y="754380"/>
            <a:ext cx="4251960" cy="27432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idx="15"/>
          </p:nvPr>
        </p:nvSpPr>
        <p:spPr>
          <a:xfrm>
            <a:off x="4587240" y="754380"/>
            <a:ext cx="4251960" cy="27432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188" y="310753"/>
            <a:ext cx="8685212" cy="375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23"/>
          <p:cNvSpPr>
            <a:spLocks noGrp="1" noChangeArrowheads="1"/>
          </p:cNvSpPr>
          <p:nvPr>
            <p:ph type="dt" sz="half" idx="16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BFD3-90D7-46DE-8932-AB632B18EAD1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901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8"/>
            <a:ext cx="8686800" cy="47982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51335"/>
            <a:ext cx="41148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31156"/>
            <a:ext cx="41148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151335"/>
            <a:ext cx="441959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631156"/>
            <a:ext cx="441959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5FC06-F91A-42A9-BB45-92B190598696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489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C6E1-B2A9-44BF-BB0A-E1FB37877965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941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628650"/>
            <a:ext cx="883920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2F37-E2A7-4DA2-80F8-7608EB662885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81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1FF8-675B-4C36-A791-490AB9A15CD1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60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628650"/>
            <a:ext cx="883920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06F7F-A483-408F-A77B-F62EB36AF755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145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628650"/>
            <a:ext cx="883920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1592-3D18-4E2D-8C55-52488F8BC889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306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628650"/>
            <a:ext cx="883920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310754"/>
            <a:ext cx="1893888" cy="40564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8914" y="310754"/>
            <a:ext cx="5532437" cy="40564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3063A-7EC9-44F3-BB54-E48A0C570746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9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lish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58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934B"/>
              </a:buClr>
              <a:defRPr/>
            </a:lvl1pPr>
            <a:lvl2pPr>
              <a:buClr>
                <a:srgbClr val="22934B"/>
              </a:buClr>
              <a:defRPr/>
            </a:lvl2pPr>
            <a:lvl3pPr>
              <a:buClr>
                <a:srgbClr val="22934B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pPr>
              <a:defRPr/>
            </a:pPr>
            <a:fld id="{9DE99C6C-851E-46E0-BEED-24FE21CFEAD6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49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A9F0-634E-4AA1-A65C-330C87849161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42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8914" y="792957"/>
            <a:ext cx="3660775" cy="3574256"/>
          </a:xfrm>
        </p:spPr>
        <p:txBody>
          <a:bodyPr/>
          <a:lstStyle>
            <a:lvl1pPr>
              <a:buClr>
                <a:srgbClr val="22934B"/>
              </a:buClr>
              <a:defRPr sz="2800"/>
            </a:lvl1pPr>
            <a:lvl2pPr>
              <a:buClr>
                <a:srgbClr val="22934B"/>
              </a:buClr>
              <a:defRPr sz="2400"/>
            </a:lvl2pPr>
            <a:lvl3pPr>
              <a:buClr>
                <a:srgbClr val="22934B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2089" y="792957"/>
            <a:ext cx="3660775" cy="3574256"/>
          </a:xfrm>
        </p:spPr>
        <p:txBody>
          <a:bodyPr/>
          <a:lstStyle>
            <a:lvl1pPr>
              <a:buClr>
                <a:srgbClr val="22934B"/>
              </a:buClr>
              <a:defRPr sz="2800"/>
            </a:lvl1pPr>
            <a:lvl2pPr>
              <a:buClr>
                <a:srgbClr val="22934B"/>
              </a:buClr>
              <a:defRPr sz="2400"/>
            </a:lvl2pPr>
            <a:lvl3pPr>
              <a:buClr>
                <a:srgbClr val="22934B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0188" y="310753"/>
            <a:ext cx="8685212" cy="375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F82B-AE56-42B0-BE51-9DF873001548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17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11163" y="1485900"/>
            <a:ext cx="3932237" cy="3086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400" dirty="0">
                <a:latin typeface="Arial" charset="0"/>
                <a:cs typeface="+mn-cs"/>
              </a:rPr>
              <a:t>image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754563" y="1485900"/>
            <a:ext cx="3932237" cy="3086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400" dirty="0">
                <a:latin typeface="Arial" charset="0"/>
                <a:cs typeface="+mn-cs"/>
              </a:rPr>
              <a:t>image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1028700"/>
            <a:ext cx="4251960" cy="3634740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>
            <a:lvl1pPr>
              <a:buClr>
                <a:srgbClr val="22934B"/>
              </a:buClr>
              <a:defRPr/>
            </a:lvl1pPr>
          </a:lstStyle>
          <a:p>
            <a:r>
              <a:rPr lang="en-US" dirty="0"/>
              <a:t>Details : Information about the project …………………………………………………………………………………..……………………………………………………..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half" idx="12"/>
          </p:nvPr>
        </p:nvSpPr>
        <p:spPr>
          <a:xfrm>
            <a:off x="4587240" y="1028700"/>
            <a:ext cx="4251960" cy="3634740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>
            <a:lvl1pPr>
              <a:buClr>
                <a:srgbClr val="22934B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half" idx="13"/>
          </p:nvPr>
        </p:nvSpPr>
        <p:spPr>
          <a:xfrm>
            <a:off x="440056" y="1485900"/>
            <a:ext cx="3903345" cy="3086100"/>
          </a:xfrm>
        </p:spPr>
        <p:txBody>
          <a:bodyPr/>
          <a:lstStyle>
            <a:lvl1pPr>
              <a:buClr>
                <a:srgbClr val="22934B"/>
              </a:buClr>
              <a:defRPr/>
            </a:lvl1pPr>
          </a:lstStyle>
          <a:p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half" idx="14"/>
          </p:nvPr>
        </p:nvSpPr>
        <p:spPr>
          <a:xfrm>
            <a:off x="4769168" y="1485900"/>
            <a:ext cx="3903345" cy="3086100"/>
          </a:xfrm>
        </p:spPr>
        <p:txBody>
          <a:bodyPr/>
          <a:lstStyle>
            <a:lvl1pPr>
              <a:buClr>
                <a:srgbClr val="22934B"/>
              </a:buClr>
              <a:defRPr/>
            </a:lvl1pPr>
          </a:lstStyle>
          <a:p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idx="1"/>
          </p:nvPr>
        </p:nvSpPr>
        <p:spPr>
          <a:xfrm>
            <a:off x="228600" y="754380"/>
            <a:ext cx="4251960" cy="27432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idx="15"/>
          </p:nvPr>
        </p:nvSpPr>
        <p:spPr>
          <a:xfrm>
            <a:off x="4587240" y="754380"/>
            <a:ext cx="4251960" cy="27432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188" y="310753"/>
            <a:ext cx="8685212" cy="375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23"/>
          <p:cNvSpPr>
            <a:spLocks noGrp="1" noChangeArrowheads="1"/>
          </p:cNvSpPr>
          <p:nvPr>
            <p:ph type="dt" sz="half" idx="16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F7311-D45A-4D0F-9A58-65F72C46B530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57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8"/>
            <a:ext cx="8686800" cy="47982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51335"/>
            <a:ext cx="41148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31156"/>
            <a:ext cx="4114800" cy="2963466"/>
          </a:xfrm>
        </p:spPr>
        <p:txBody>
          <a:bodyPr/>
          <a:lstStyle>
            <a:lvl1pPr>
              <a:buClr>
                <a:srgbClr val="22934B"/>
              </a:buClr>
              <a:defRPr sz="2400"/>
            </a:lvl1pPr>
            <a:lvl2pPr>
              <a:buClr>
                <a:srgbClr val="22934B"/>
              </a:buClr>
              <a:defRPr sz="2000"/>
            </a:lvl2pPr>
            <a:lvl3pPr>
              <a:buClr>
                <a:srgbClr val="22934B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151335"/>
            <a:ext cx="441959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631156"/>
            <a:ext cx="4419599" cy="2963466"/>
          </a:xfrm>
        </p:spPr>
        <p:txBody>
          <a:bodyPr/>
          <a:lstStyle>
            <a:lvl1pPr>
              <a:buClr>
                <a:srgbClr val="22934B"/>
              </a:buClr>
              <a:defRPr sz="2400"/>
            </a:lvl1pPr>
            <a:lvl2pPr>
              <a:buClr>
                <a:srgbClr val="22934B"/>
              </a:buClr>
              <a:defRPr sz="2000"/>
            </a:lvl2pPr>
            <a:lvl3pPr>
              <a:buClr>
                <a:srgbClr val="22934B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7C29-E0EC-4592-B67C-849862A918B6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81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9A3F8-5A8F-41D6-85F8-04DEE3280BD8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53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2400" y="628650"/>
            <a:ext cx="883920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4914900"/>
            <a:ext cx="771525" cy="188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2480F-B48B-450B-96CC-1017AF1D5ADB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77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188" y="311150"/>
            <a:ext cx="86852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93750"/>
            <a:ext cx="8704263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709025" y="4894263"/>
            <a:ext cx="282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fld id="{AC6741D9-404F-4194-8E3E-20CA05FD955C}" type="slidenum">
              <a:rPr lang="de-DE" altLang="en-US" sz="900" b="1">
                <a:solidFill>
                  <a:srgbClr val="7F7F7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de-DE" altLang="en-US" sz="900">
              <a:solidFill>
                <a:srgbClr val="7F7F7F"/>
              </a:solidFill>
            </a:endParaRP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4914900"/>
            <a:ext cx="17621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026C5E3-F0F1-41D2-8DFF-FB32A77167D2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  <p:sp>
        <p:nvSpPr>
          <p:cNvPr id="1035" name="Text Box 29"/>
          <p:cNvSpPr txBox="1">
            <a:spLocks noChangeArrowheads="1"/>
          </p:cNvSpPr>
          <p:nvPr/>
        </p:nvSpPr>
        <p:spPr bwMode="auto">
          <a:xfrm>
            <a:off x="1373188" y="4900613"/>
            <a:ext cx="54848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800" dirty="0">
                <a:cs typeface="Arial" charset="0"/>
              </a:rPr>
              <a:t> © </a:t>
            </a:r>
            <a:r>
              <a:rPr lang="en-US" sz="800" dirty="0">
                <a:cs typeface="+mn-cs"/>
              </a:rPr>
              <a:t>INSEE ECOCYCLE Company | All Rights Reserved.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28600" y="685800"/>
            <a:ext cx="863600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CFA7AC31-A7D0-4082-A560-19E0B62CBBE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944651-D73F-4F29-A15F-8537786DAFB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0" y="4757103"/>
            <a:ext cx="1125518" cy="274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30000"/>
        </a:spcAft>
        <a:buClr>
          <a:srgbClr val="22934B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79400" algn="l" rtl="0" eaLnBrk="0" fontAlgn="base" hangingPunct="0">
        <a:spcBef>
          <a:spcPct val="0"/>
        </a:spcBef>
        <a:spcAft>
          <a:spcPct val="0"/>
        </a:spcAft>
        <a:buClr>
          <a:srgbClr val="22934B"/>
        </a:buClr>
        <a:buSzPct val="60000"/>
        <a:buFont typeface="Webdings" panose="05030102010509060703" pitchFamily="18" charset="2"/>
        <a:buChar char="4"/>
        <a:defRPr sz="2200">
          <a:solidFill>
            <a:schemeClr val="tx1"/>
          </a:solidFill>
          <a:latin typeface="+mn-lt"/>
        </a:defRPr>
      </a:lvl2pPr>
      <a:lvl3pPr marL="798513" indent="-225425" algn="l" rtl="0" eaLnBrk="0" fontAlgn="base" hangingPunct="0">
        <a:spcBef>
          <a:spcPct val="30000"/>
        </a:spcBef>
        <a:spcAft>
          <a:spcPct val="0"/>
        </a:spcAft>
        <a:buClr>
          <a:srgbClr val="22934B"/>
        </a:buClr>
        <a:buChar char="-"/>
        <a:defRPr sz="2000">
          <a:solidFill>
            <a:schemeClr val="tx1"/>
          </a:solidFill>
          <a:latin typeface="+mn-lt"/>
        </a:defRPr>
      </a:lvl3pPr>
      <a:lvl4pPr marL="17907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2000">
          <a:solidFill>
            <a:schemeClr val="tx1"/>
          </a:solidFill>
          <a:latin typeface="+mn-lt"/>
        </a:defRPr>
      </a:lvl4pPr>
      <a:lvl5pPr marL="2209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D3A29E99-FF90-44DE-A1D5-4983E57BA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344" y="158241"/>
            <a:ext cx="6437311" cy="482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188" y="311150"/>
            <a:ext cx="86852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93750"/>
            <a:ext cx="8704263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8709025" y="4894263"/>
            <a:ext cx="282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F45BC11A-B155-4378-9277-C09D81F85A47}" type="slidenum">
              <a:rPr lang="de-DE" altLang="en-US" sz="900" b="1" smtClean="0">
                <a:solidFill>
                  <a:srgbClr val="7F7F7F"/>
                </a:solidFill>
              </a:rPr>
              <a:pPr algn="r">
                <a:lnSpc>
                  <a:spcPct val="90000"/>
                </a:lnSpc>
                <a:defRPr/>
              </a:pPr>
              <a:t>‹#›</a:t>
            </a:fld>
            <a:endParaRPr lang="de-DE" altLang="en-US" sz="900">
              <a:solidFill>
                <a:srgbClr val="7F7F7F"/>
              </a:solidFill>
            </a:endParaRP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4914900"/>
            <a:ext cx="17621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1B7C58-BE71-4076-BFCA-6F1BFE35E2B7}" type="datetime1">
              <a:rPr lang="en-GB"/>
              <a:pPr>
                <a:defRPr/>
              </a:pPr>
              <a:t>23/09/2020</a:t>
            </a:fld>
            <a:endParaRPr lang="en-GB" dirty="0"/>
          </a:p>
        </p:txBody>
      </p:sp>
      <p:sp>
        <p:nvSpPr>
          <p:cNvPr id="1035" name="Text Box 29"/>
          <p:cNvSpPr txBox="1">
            <a:spLocks noChangeArrowheads="1"/>
          </p:cNvSpPr>
          <p:nvPr/>
        </p:nvSpPr>
        <p:spPr bwMode="auto">
          <a:xfrm>
            <a:off x="1450975" y="4900613"/>
            <a:ext cx="54848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itchFamily="2" charset="2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800" dirty="0"/>
              <a:t>Siam City Cement (Vietnam) Limited | All Rights Reserved.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28600" y="685800"/>
            <a:ext cx="863600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23AF92-859F-4E4C-A459-800A96486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837113"/>
            <a:ext cx="11080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18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30000"/>
        </a:spcAft>
        <a:buClr>
          <a:schemeClr val="accent1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794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60000"/>
        <a:buFont typeface="Webdings" panose="05030102010509060703" pitchFamily="18" charset="2"/>
        <a:buChar char="4"/>
        <a:defRPr sz="2200">
          <a:solidFill>
            <a:schemeClr val="tx1"/>
          </a:solidFill>
          <a:latin typeface="+mn-lt"/>
        </a:defRPr>
      </a:lvl2pPr>
      <a:lvl3pPr marL="798513" indent="-22542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</a:defRPr>
      </a:lvl3pPr>
      <a:lvl4pPr marL="17907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2000">
          <a:solidFill>
            <a:schemeClr val="tx1"/>
          </a:solidFill>
          <a:latin typeface="+mn-lt"/>
        </a:defRPr>
      </a:lvl4pPr>
      <a:lvl5pPr marL="2209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5000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085975"/>
            <a:ext cx="497046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4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1AC086-53FD-41AF-BF94-3C76AE718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b="37925"/>
          <a:stretch/>
        </p:blipFill>
        <p:spPr>
          <a:xfrm>
            <a:off x="20" y="2141100"/>
            <a:ext cx="9143980" cy="3002400"/>
          </a:xfrm>
          <a:prstGeom prst="rect">
            <a:avLst/>
          </a:prstGeom>
          <a:noFill/>
        </p:spPr>
      </p:pic>
      <p:sp>
        <p:nvSpPr>
          <p:cNvPr id="16388" name="Subtitle 8"/>
          <p:cNvSpPr>
            <a:spLocks noGrp="1"/>
          </p:cNvSpPr>
          <p:nvPr>
            <p:ph type="subTitle" idx="1"/>
          </p:nvPr>
        </p:nvSpPr>
        <p:spPr>
          <a:xfrm>
            <a:off x="762000" y="1771650"/>
            <a:ext cx="7467600" cy="314325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Three examples from INSEE presented by Bruno </a:t>
            </a:r>
            <a:r>
              <a:rPr lang="en-US" altLang="en-US" sz="1600" dirty="0" err="1"/>
              <a:t>Fux</a:t>
            </a:r>
            <a:r>
              <a:rPr lang="en-US" altLang="en-US" sz="1600" dirty="0"/>
              <a:t>, SD and </a:t>
            </a:r>
            <a:r>
              <a:rPr lang="en-US" altLang="en-US" sz="1600" dirty="0" err="1"/>
              <a:t>Ecocycle</a:t>
            </a:r>
            <a:r>
              <a:rPr lang="en-US" altLang="en-US" sz="1600" dirty="0"/>
              <a:t> Director</a:t>
            </a:r>
          </a:p>
        </p:txBody>
      </p:sp>
      <p:sp>
        <p:nvSpPr>
          <p:cNvPr id="73" name="Title 3">
            <a:extLst>
              <a:ext uri="{FF2B5EF4-FFF2-40B4-BE49-F238E27FC236}">
                <a16:creationId xmlns:a16="http://schemas.microsoft.com/office/drawing/2014/main" id="{ADCF06BD-62CE-46B6-8438-54A798F35DF8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92162" y="1373982"/>
            <a:ext cx="8123237" cy="397669"/>
          </a:xfrm>
        </p:spPr>
        <p:txBody>
          <a:bodyPr/>
          <a:lstStyle/>
          <a:p>
            <a:r>
              <a:rPr lang="en-US" dirty="0"/>
              <a:t>Build for life: Circular economy at work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7448-0594-485C-A07A-D7C1B4AF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circular economy at INSEE: 3 specific examples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47D544-6D58-47E8-B891-CEFA1BDC50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4451" y="792957"/>
          <a:ext cx="6528197" cy="357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2988C7-2C9D-477C-BA09-76B1BD37DFCF}"/>
              </a:ext>
            </a:extLst>
          </p:cNvPr>
          <p:cNvSpPr txBox="1"/>
          <p:nvPr/>
        </p:nvSpPr>
        <p:spPr>
          <a:xfrm>
            <a:off x="184962" y="2996358"/>
            <a:ext cx="24521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Using by-products of other industries (e.g. slag, fly ash), reducing environ. footprint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51993-F7D7-4B6D-953D-3EFCBE48FC47}"/>
              </a:ext>
            </a:extLst>
          </p:cNvPr>
          <p:cNvSpPr txBox="1"/>
          <p:nvPr/>
        </p:nvSpPr>
        <p:spPr>
          <a:xfrm>
            <a:off x="6412051" y="3654091"/>
            <a:ext cx="250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Producing our own energy, covering 25% of electricity needs; solar feasibility study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543F7-C4F3-48F5-ADD2-E013DAFAEB13}"/>
              </a:ext>
            </a:extLst>
          </p:cNvPr>
          <p:cNvSpPr txBox="1"/>
          <p:nvPr/>
        </p:nvSpPr>
        <p:spPr>
          <a:xfrm>
            <a:off x="5931763" y="838613"/>
            <a:ext cx="2844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Treating 1mio tons of waste from other industries, replacing 25% of thermal energy need </a:t>
            </a:r>
          </a:p>
        </p:txBody>
      </p:sp>
      <p:pic>
        <p:nvPicPr>
          <p:cNvPr id="9" name="Picture 36" descr="A truck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B7E2A143-E12D-4736-AD70-E651722C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0" y="2447504"/>
            <a:ext cx="1833224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8">
            <a:extLst>
              <a:ext uri="{FF2B5EF4-FFF2-40B4-BE49-F238E27FC236}">
                <a16:creationId xmlns:a16="http://schemas.microsoft.com/office/drawing/2014/main" id="{87A6B22A-C3C8-441B-8BB8-BACC92C43EC6}"/>
              </a:ext>
            </a:extLst>
          </p:cNvPr>
          <p:cNvGrpSpPr>
            <a:grpSpLocks/>
          </p:cNvGrpSpPr>
          <p:nvPr/>
        </p:nvGrpSpPr>
        <p:grpSpPr bwMode="auto">
          <a:xfrm>
            <a:off x="1741726" y="4142669"/>
            <a:ext cx="2528888" cy="620316"/>
            <a:chOff x="2257016" y="5396658"/>
            <a:chExt cx="3370475" cy="826768"/>
          </a:xfrm>
        </p:grpSpPr>
        <p:grpSp>
          <p:nvGrpSpPr>
            <p:cNvPr id="11" name="Group 43">
              <a:extLst>
                <a:ext uri="{FF2B5EF4-FFF2-40B4-BE49-F238E27FC236}">
                  <a16:creationId xmlns:a16="http://schemas.microsoft.com/office/drawing/2014/main" id="{D44FD8CB-9103-401F-AB61-B053FFDBD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7016" y="5561978"/>
              <a:ext cx="2633326" cy="590561"/>
              <a:chOff x="3146443" y="5700228"/>
              <a:chExt cx="2633326" cy="590561"/>
            </a:xfrm>
          </p:grpSpPr>
          <p:pic>
            <p:nvPicPr>
              <p:cNvPr id="13" name="Picture 44">
                <a:extLst>
                  <a:ext uri="{FF2B5EF4-FFF2-40B4-BE49-F238E27FC236}">
                    <a16:creationId xmlns:a16="http://schemas.microsoft.com/office/drawing/2014/main" id="{346321F9-9913-4354-920C-66381C1D3A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6443" y="5700239"/>
                <a:ext cx="704850" cy="590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45">
                <a:extLst>
                  <a:ext uri="{FF2B5EF4-FFF2-40B4-BE49-F238E27FC236}">
                    <a16:creationId xmlns:a16="http://schemas.microsoft.com/office/drawing/2014/main" id="{782A7C84-2C6E-41B0-97AF-609ED78000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988" y="5700239"/>
                <a:ext cx="600074" cy="590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6">
                <a:extLst>
                  <a:ext uri="{FF2B5EF4-FFF2-40B4-BE49-F238E27FC236}">
                    <a16:creationId xmlns:a16="http://schemas.microsoft.com/office/drawing/2014/main" id="{DAEE61A8-8F16-42B3-A24D-F3A99E0B50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5700228"/>
                <a:ext cx="581024" cy="590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47">
                <a:extLst>
                  <a:ext uri="{FF2B5EF4-FFF2-40B4-BE49-F238E27FC236}">
                    <a16:creationId xmlns:a16="http://schemas.microsoft.com/office/drawing/2014/main" id="{96D83B0F-AE18-4F13-8FF0-8262952478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5700228"/>
                <a:ext cx="826769" cy="590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42">
              <a:extLst>
                <a:ext uri="{FF2B5EF4-FFF2-40B4-BE49-F238E27FC236}">
                  <a16:creationId xmlns:a16="http://schemas.microsoft.com/office/drawing/2014/main" id="{29EA7770-12F9-4F0E-A439-05BD46576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723" y="5396658"/>
              <a:ext cx="826768" cy="82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50F18EAE-AF76-4377-88A2-91AA3C09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6" y="802208"/>
            <a:ext cx="2728374" cy="175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2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7448-0594-485C-A07A-D7C1B4AF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đẩy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ở INSEE: 3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47D544-6D58-47E8-B891-CEFA1BDC5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95980"/>
              </p:ext>
            </p:extLst>
          </p:nvPr>
        </p:nvGraphicFramePr>
        <p:xfrm>
          <a:off x="1314451" y="792957"/>
          <a:ext cx="6528197" cy="357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2988C7-2C9D-477C-BA09-76B1BD37DFCF}"/>
              </a:ext>
            </a:extLst>
          </p:cNvPr>
          <p:cNvSpPr txBox="1"/>
          <p:nvPr/>
        </p:nvSpPr>
        <p:spPr>
          <a:xfrm>
            <a:off x="127373" y="2937872"/>
            <a:ext cx="2452193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50" dirty="0"/>
              <a:t>Sử dụng các sản phẩm phụ của các ngành công nghiệp khác (ví dụ như xỉ, tro), giảm </a:t>
            </a:r>
            <a:r>
              <a:rPr lang="en-US" sz="1650" dirty="0" err="1"/>
              <a:t>dấu</a:t>
            </a:r>
            <a:r>
              <a:rPr lang="en-US" sz="1650" dirty="0"/>
              <a:t> </a:t>
            </a:r>
            <a:r>
              <a:rPr lang="en-US" sz="1650" dirty="0" err="1"/>
              <a:t>chân</a:t>
            </a:r>
            <a:r>
              <a:rPr lang="en-US" sz="1650" dirty="0"/>
              <a:t> </a:t>
            </a:r>
            <a:r>
              <a:rPr lang="vi-VN" sz="1650" dirty="0"/>
              <a:t>môi trường</a:t>
            </a:r>
            <a:endParaRPr lang="en-US" sz="16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51993-F7D7-4B6D-953D-3EFCBE48FC47}"/>
              </a:ext>
            </a:extLst>
          </p:cNvPr>
          <p:cNvSpPr txBox="1"/>
          <p:nvPr/>
        </p:nvSpPr>
        <p:spPr>
          <a:xfrm>
            <a:off x="6412051" y="3333750"/>
            <a:ext cx="250162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50" dirty="0"/>
              <a:t>Tự sản xuất năng lượng, đáp ứng 25% nhu cầu điện; nghiên cứu</a:t>
            </a:r>
            <a:r>
              <a:rPr lang="en-US" sz="1650" dirty="0"/>
              <a:t> </a:t>
            </a:r>
            <a:r>
              <a:rPr lang="en-US" sz="1650" dirty="0" err="1"/>
              <a:t>tính</a:t>
            </a:r>
            <a:r>
              <a:rPr lang="vi-VN" sz="1650" dirty="0"/>
              <a:t> khả thi năng lượng mặt trời</a:t>
            </a:r>
            <a:endParaRPr lang="en-US" sz="16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543F7-C4F3-48F5-ADD2-E013DAFAEB13}"/>
              </a:ext>
            </a:extLst>
          </p:cNvPr>
          <p:cNvSpPr txBox="1"/>
          <p:nvPr/>
        </p:nvSpPr>
        <p:spPr>
          <a:xfrm>
            <a:off x="5931763" y="838613"/>
            <a:ext cx="2844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50" dirty="0"/>
              <a:t>Xử lý 1 triệu tấn chất thải từ các ngành công nghiệp khác, thay thế 25% nhu cầu năng lượng nhiệt</a:t>
            </a:r>
            <a:endParaRPr lang="en-US" sz="1650" dirty="0"/>
          </a:p>
        </p:txBody>
      </p:sp>
      <p:pic>
        <p:nvPicPr>
          <p:cNvPr id="9" name="Picture 36" descr="A truck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B7E2A143-E12D-4736-AD70-E651722C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76" y="2099423"/>
            <a:ext cx="1833224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8">
            <a:extLst>
              <a:ext uri="{FF2B5EF4-FFF2-40B4-BE49-F238E27FC236}">
                <a16:creationId xmlns:a16="http://schemas.microsoft.com/office/drawing/2014/main" id="{87A6B22A-C3C8-441B-8BB8-BACC92C43EC6}"/>
              </a:ext>
            </a:extLst>
          </p:cNvPr>
          <p:cNvGrpSpPr>
            <a:grpSpLocks/>
          </p:cNvGrpSpPr>
          <p:nvPr/>
        </p:nvGrpSpPr>
        <p:grpSpPr bwMode="auto">
          <a:xfrm>
            <a:off x="1741726" y="4142669"/>
            <a:ext cx="2528888" cy="620316"/>
            <a:chOff x="2257016" y="5396658"/>
            <a:chExt cx="3370475" cy="826768"/>
          </a:xfrm>
        </p:grpSpPr>
        <p:grpSp>
          <p:nvGrpSpPr>
            <p:cNvPr id="11" name="Group 43">
              <a:extLst>
                <a:ext uri="{FF2B5EF4-FFF2-40B4-BE49-F238E27FC236}">
                  <a16:creationId xmlns:a16="http://schemas.microsoft.com/office/drawing/2014/main" id="{D44FD8CB-9103-401F-AB61-B053FFDBD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7016" y="5561978"/>
              <a:ext cx="2633326" cy="590561"/>
              <a:chOff x="3146443" y="5700228"/>
              <a:chExt cx="2633326" cy="590561"/>
            </a:xfrm>
          </p:grpSpPr>
          <p:pic>
            <p:nvPicPr>
              <p:cNvPr id="13" name="Picture 44">
                <a:extLst>
                  <a:ext uri="{FF2B5EF4-FFF2-40B4-BE49-F238E27FC236}">
                    <a16:creationId xmlns:a16="http://schemas.microsoft.com/office/drawing/2014/main" id="{346321F9-9913-4354-920C-66381C1D3A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6443" y="5700239"/>
                <a:ext cx="704850" cy="590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45">
                <a:extLst>
                  <a:ext uri="{FF2B5EF4-FFF2-40B4-BE49-F238E27FC236}">
                    <a16:creationId xmlns:a16="http://schemas.microsoft.com/office/drawing/2014/main" id="{782A7C84-2C6E-41B0-97AF-609ED78000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988" y="5700239"/>
                <a:ext cx="600074" cy="590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6">
                <a:extLst>
                  <a:ext uri="{FF2B5EF4-FFF2-40B4-BE49-F238E27FC236}">
                    <a16:creationId xmlns:a16="http://schemas.microsoft.com/office/drawing/2014/main" id="{DAEE61A8-8F16-42B3-A24D-F3A99E0B50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5700228"/>
                <a:ext cx="581024" cy="590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47">
                <a:extLst>
                  <a:ext uri="{FF2B5EF4-FFF2-40B4-BE49-F238E27FC236}">
                    <a16:creationId xmlns:a16="http://schemas.microsoft.com/office/drawing/2014/main" id="{96D83B0F-AE18-4F13-8FF0-8262952478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5700228"/>
                <a:ext cx="826769" cy="590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42">
              <a:extLst>
                <a:ext uri="{FF2B5EF4-FFF2-40B4-BE49-F238E27FC236}">
                  <a16:creationId xmlns:a16="http://schemas.microsoft.com/office/drawing/2014/main" id="{29EA7770-12F9-4F0E-A439-05BD46576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723" y="5396658"/>
              <a:ext cx="826768" cy="82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50F18EAE-AF76-4377-88A2-91AA3C09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6" y="802208"/>
            <a:ext cx="2728374" cy="175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18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TitleBan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TitleBand"/>
</p:tagLst>
</file>

<file path=ppt/theme/theme1.xml><?xml version="1.0" encoding="utf-8"?>
<a:theme xmlns:a="http://schemas.openxmlformats.org/drawingml/2006/main" name="SCCC_PPT">
  <a:themeElements>
    <a:clrScheme name="SCCC_PP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SCCC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3000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3000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C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CC_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CC_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CC_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CC_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CC_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CC_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CC_PP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ver 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CCC_PPT">
  <a:themeElements>
    <a:clrScheme name="SCCC_PP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SCCC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3000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3000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C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CC_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CC_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CC_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CC_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CC_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CC_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CC_PP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CCCVN_Powerpoint_widescreen [Compatibility Mode]" id="{0993BCA8-6085-4B09-8414-C44033B6EB1A}" vid="{35FF8CFA-FDAD-4886-85FE-AA219870509A}"/>
    </a:ext>
  </a:extLst>
</a:theme>
</file>

<file path=ppt/theme/theme4.xml><?xml version="1.0" encoding="utf-8"?>
<a:theme xmlns:a="http://schemas.openxmlformats.org/drawingml/2006/main" name="Cover 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CCVN_Powerpoint_widescreen [Compatibility Mode]" id="{0993BCA8-6085-4B09-8414-C44033B6EB1A}" vid="{72B74611-F863-48BE-86AF-962EE4F8B929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F5E99CFD83641B27D6CE941F359E6" ma:contentTypeVersion="10" ma:contentTypeDescription="Create a new document." ma:contentTypeScope="" ma:versionID="4890da605f6f807f9c863bd88c118de6">
  <xsd:schema xmlns:xsd="http://www.w3.org/2001/XMLSchema" xmlns:xs="http://www.w3.org/2001/XMLSchema" xmlns:p="http://schemas.microsoft.com/office/2006/metadata/properties" xmlns:ns2="f215e98f-66de-4b49-96b0-2487266ed0a9" xmlns:ns3="68b2ac18-3f06-4365-99d5-03c77254e703" targetNamespace="http://schemas.microsoft.com/office/2006/metadata/properties" ma:root="true" ma:fieldsID="e3a19ad964ca92ba790ba9f505e47815" ns2:_="" ns3:_="">
    <xsd:import namespace="f215e98f-66de-4b49-96b0-2487266ed0a9"/>
    <xsd:import namespace="68b2ac18-3f06-4365-99d5-03c77254e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5e98f-66de-4b49-96b0-2487266ed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2ac18-3f06-4365-99d5-03c77254e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0D4BC7-7767-4C64-9047-94116B8932E4}">
  <ds:schemaRefs>
    <ds:schemaRef ds:uri="f215e98f-66de-4b49-96b0-2487266ed0a9"/>
    <ds:schemaRef ds:uri="http://schemas.microsoft.com/office/2006/documentManagement/types"/>
    <ds:schemaRef ds:uri="http://purl.org/dc/dcmitype/"/>
    <ds:schemaRef ds:uri="http://schemas.microsoft.com/office/2006/metadata/properties"/>
    <ds:schemaRef ds:uri="68b2ac18-3f06-4365-99d5-03c77254e703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858E92A-5558-4E4B-84A6-EA9E3FFE2E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5e98f-66de-4b49-96b0-2487266ed0a9"/>
    <ds:schemaRef ds:uri="68b2ac18-3f06-4365-99d5-03c77254e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26F196-FF7C-494E-B7F6-5B4A3D70A6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208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Times</vt:lpstr>
      <vt:lpstr>Webdings</vt:lpstr>
      <vt:lpstr>Wingdings</vt:lpstr>
      <vt:lpstr>SCCC_PPT</vt:lpstr>
      <vt:lpstr>Cover TH</vt:lpstr>
      <vt:lpstr>1_SCCC_PPT</vt:lpstr>
      <vt:lpstr>Cover EN</vt:lpstr>
      <vt:lpstr>Build for life: Circular economy at work</vt:lpstr>
      <vt:lpstr>Promoting circular economy at INSEE: 3 specific examples</vt:lpstr>
      <vt:lpstr>Thúc đẩy kinh tế tuần hoàn ở INSEE: 3 ví dụ cụ thể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for life: </dc:title>
  <dc:creator>BRUNO FUX</dc:creator>
  <cp:lastModifiedBy>BRUNO FUX</cp:lastModifiedBy>
  <cp:revision>3</cp:revision>
  <dcterms:created xsi:type="dcterms:W3CDTF">2020-09-23T04:01:46Z</dcterms:created>
  <dcterms:modified xsi:type="dcterms:W3CDTF">2020-09-23T04:08:34Z</dcterms:modified>
</cp:coreProperties>
</file>