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660" r:id="rId5"/>
    <p:sldMasterId id="2147483725" r:id="rId6"/>
  </p:sldMasterIdLst>
  <p:notesMasterIdLst>
    <p:notesMasterId r:id="rId12"/>
  </p:notesMasterIdLst>
  <p:handoutMasterIdLst>
    <p:handoutMasterId r:id="rId13"/>
  </p:handoutMasterIdLst>
  <p:sldIdLst>
    <p:sldId id="4410" r:id="rId7"/>
    <p:sldId id="3919" r:id="rId8"/>
    <p:sldId id="4409" r:id="rId9"/>
    <p:sldId id="4408" r:id="rId10"/>
    <p:sldId id="260" r:id="rId11"/>
  </p:sldIdLst>
  <p:sldSz cx="12190413" cy="6858000"/>
  <p:notesSz cx="6985000" cy="9283700"/>
  <p:custDataLst>
    <p:tags r:id="rId1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3A"/>
    <a:srgbClr val="FFFF00"/>
    <a:srgbClr val="FFFF99"/>
    <a:srgbClr val="C50022"/>
    <a:srgbClr val="F39500"/>
    <a:srgbClr val="004A96"/>
    <a:srgbClr val="21A0D2"/>
    <a:srgbClr val="65AC1E"/>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67328" autoAdjust="0"/>
  </p:normalViewPr>
  <p:slideViewPr>
    <p:cSldViewPr snapToGrid="0" showGuides="1">
      <p:cViewPr varScale="1">
        <p:scale>
          <a:sx n="55" d="100"/>
          <a:sy n="55" d="100"/>
        </p:scale>
        <p:origin x="1829" y="2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napToGrid="0" showGuides="1">
      <p:cViewPr>
        <p:scale>
          <a:sx n="66" d="100"/>
          <a:sy n="66" d="100"/>
        </p:scale>
        <p:origin x="4308" y="432"/>
      </p:cViewPr>
      <p:guideLst>
        <p:guide orient="horz" pos="2924"/>
        <p:guide pos="220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26833" cy="464185"/>
          </a:xfrm>
          <a:prstGeom prst="rect">
            <a:avLst/>
          </a:prstGeom>
        </p:spPr>
        <p:txBody>
          <a:bodyPr vert="horz" lIns="91440" tIns="45720" rIns="91440" bIns="45720" rtlCol="0"/>
          <a:lstStyle>
            <a:lvl1pPr algn="l">
              <a:defRPr sz="1200"/>
            </a:lvl1pPr>
          </a:lstStyle>
          <a:p>
            <a:endParaRPr lang="de-DE" dirty="0">
              <a:latin typeface="Arial" pitchFamily="34" charset="0"/>
              <a:cs typeface="Arial" pitchFamily="34" charset="0"/>
            </a:endParaRPr>
          </a:p>
        </p:txBody>
      </p:sp>
      <p:sp>
        <p:nvSpPr>
          <p:cNvPr id="3" name="Datumsplatzhalter 2"/>
          <p:cNvSpPr>
            <a:spLocks noGrp="1"/>
          </p:cNvSpPr>
          <p:nvPr>
            <p:ph type="dt" sz="quarter" idx="1"/>
          </p:nvPr>
        </p:nvSpPr>
        <p:spPr>
          <a:xfrm>
            <a:off x="3956551" y="0"/>
            <a:ext cx="3026833" cy="464185"/>
          </a:xfrm>
          <a:prstGeom prst="rect">
            <a:avLst/>
          </a:prstGeom>
        </p:spPr>
        <p:txBody>
          <a:bodyPr vert="horz" lIns="91440" tIns="45720" rIns="91440" bIns="45720" rtlCol="0"/>
          <a:lstStyle>
            <a:lvl1pPr algn="r">
              <a:defRPr sz="1200"/>
            </a:lvl1pPr>
          </a:lstStyle>
          <a:p>
            <a:endParaRPr lang="de-DE" dirty="0">
              <a:latin typeface="Arial" pitchFamily="34" charset="0"/>
              <a:cs typeface="Arial" pitchFamily="34" charset="0"/>
            </a:endParaRPr>
          </a:p>
        </p:txBody>
      </p:sp>
      <p:sp>
        <p:nvSpPr>
          <p:cNvPr id="4" name="Fußzeilenplatzhalter 3"/>
          <p:cNvSpPr>
            <a:spLocks noGrp="1"/>
          </p:cNvSpPr>
          <p:nvPr>
            <p:ph type="ftr" sz="quarter" idx="2"/>
          </p:nvPr>
        </p:nvSpPr>
        <p:spPr>
          <a:xfrm>
            <a:off x="1" y="8817904"/>
            <a:ext cx="3026833" cy="464185"/>
          </a:xfrm>
          <a:prstGeom prst="rect">
            <a:avLst/>
          </a:prstGeom>
        </p:spPr>
        <p:txBody>
          <a:bodyPr vert="horz" lIns="91440" tIns="45720" rIns="91440" bIns="45720" rtlCol="0" anchor="b"/>
          <a:lstStyle>
            <a:lvl1pPr algn="l">
              <a:defRPr sz="1200"/>
            </a:lvl1pPr>
          </a:lstStyle>
          <a:p>
            <a:endParaRPr lang="de-DE">
              <a:latin typeface="Arial" pitchFamily="34" charset="0"/>
              <a:cs typeface="Arial" pitchFamily="34" charset="0"/>
            </a:endParaRPr>
          </a:p>
        </p:txBody>
      </p:sp>
      <p:sp>
        <p:nvSpPr>
          <p:cNvPr id="5" name="Foliennummernplatzhalter 4"/>
          <p:cNvSpPr>
            <a:spLocks noGrp="1"/>
          </p:cNvSpPr>
          <p:nvPr>
            <p:ph type="sldNum" sz="quarter" idx="3"/>
          </p:nvPr>
        </p:nvSpPr>
        <p:spPr>
          <a:xfrm>
            <a:off x="3956551" y="8817904"/>
            <a:ext cx="3026833" cy="464185"/>
          </a:xfrm>
          <a:prstGeom prst="rect">
            <a:avLst/>
          </a:prstGeom>
        </p:spPr>
        <p:txBody>
          <a:bodyPr vert="horz" lIns="91440" tIns="45720" rIns="91440" bIns="45720" rtlCol="0" anchor="b"/>
          <a:lstStyle>
            <a:lvl1pPr algn="r">
              <a:defRPr sz="1200"/>
            </a:lvl1pPr>
          </a:lstStyle>
          <a:p>
            <a:fld id="{8D186466-5020-480F-98D6-C4C83B2E2945}" type="slidenum">
              <a:rPr lang="de-DE" smtClean="0">
                <a:latin typeface="Arial" pitchFamily="34" charset="0"/>
                <a:cs typeface="Arial" pitchFamily="34" charset="0"/>
              </a:rPr>
              <a:t>‹#›</a:t>
            </a:fld>
            <a:endParaRPr lang="de-DE">
              <a:latin typeface="Arial" pitchFamily="34" charset="0"/>
              <a:cs typeface="Arial" pitchFamily="34" charset="0"/>
            </a:endParaRPr>
          </a:p>
        </p:txBody>
      </p:sp>
    </p:spTree>
    <p:extLst>
      <p:ext uri="{BB962C8B-B14F-4D97-AF65-F5344CB8AC3E}">
        <p14:creationId xmlns:p14="http://schemas.microsoft.com/office/powerpoint/2010/main" val="361628794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26833" cy="464185"/>
          </a:xfrm>
          <a:prstGeom prst="rect">
            <a:avLst/>
          </a:prstGeom>
        </p:spPr>
        <p:txBody>
          <a:bodyPr vert="horz" lIns="91440" tIns="45720" rIns="91440" bIns="45720" rtlCol="0"/>
          <a:lstStyle>
            <a:lvl1pPr algn="l">
              <a:defRPr sz="1200">
                <a:latin typeface="Arial" pitchFamily="34" charset="0"/>
                <a:cs typeface="Arial" pitchFamily="34" charset="0"/>
              </a:defRPr>
            </a:lvl1pPr>
          </a:lstStyle>
          <a:p>
            <a:endParaRPr lang="de-DE" dirty="0"/>
          </a:p>
        </p:txBody>
      </p:sp>
      <p:sp>
        <p:nvSpPr>
          <p:cNvPr id="3" name="Datumsplatzhalter 2"/>
          <p:cNvSpPr>
            <a:spLocks noGrp="1"/>
          </p:cNvSpPr>
          <p:nvPr>
            <p:ph type="dt" idx="1"/>
          </p:nvPr>
        </p:nvSpPr>
        <p:spPr>
          <a:xfrm>
            <a:off x="3956551" y="0"/>
            <a:ext cx="3026833" cy="464185"/>
          </a:xfrm>
          <a:prstGeom prst="rect">
            <a:avLst/>
          </a:prstGeom>
        </p:spPr>
        <p:txBody>
          <a:bodyPr vert="horz" lIns="91440" tIns="45720" rIns="91440" bIns="45720" rtlCol="0"/>
          <a:lstStyle>
            <a:lvl1pPr algn="r">
              <a:defRPr sz="1200">
                <a:latin typeface="Arial" pitchFamily="34" charset="0"/>
                <a:cs typeface="Arial" pitchFamily="34" charset="0"/>
              </a:defRPr>
            </a:lvl1pPr>
          </a:lstStyle>
          <a:p>
            <a:endParaRPr lang="de-DE" dirty="0"/>
          </a:p>
        </p:txBody>
      </p:sp>
      <p:sp>
        <p:nvSpPr>
          <p:cNvPr id="4" name="Folienbildplatzhalt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98500" y="4409758"/>
            <a:ext cx="5588000" cy="4177665"/>
          </a:xfrm>
          <a:prstGeom prst="rect">
            <a:avLst/>
          </a:prstGeom>
        </p:spPr>
        <p:txBody>
          <a:bodyPr vert="horz" lIns="0" tIns="0" rIns="0" bIns="0" rtlCol="0"/>
          <a:lstStyle/>
          <a:p>
            <a:pPr marL="179388" lvl="0" indent="-179388">
              <a:lnSpc>
                <a:spcPct val="95000"/>
              </a:lnSpc>
              <a:spcBef>
                <a:spcPts val="1800"/>
              </a:spcBef>
              <a:buClr>
                <a:schemeClr val="accent1"/>
              </a:buClr>
              <a:buFont typeface="Wingdings" pitchFamily="2" charset="2"/>
              <a:buChar char="n"/>
            </a:pPr>
            <a:r>
              <a:rPr lang="de-DE" dirty="0"/>
              <a:t>Textmasterformat bearbeiten</a:t>
            </a:r>
          </a:p>
          <a:p>
            <a:pPr marL="360363" lvl="1" indent="-180975">
              <a:lnSpc>
                <a:spcPct val="95000"/>
              </a:lnSpc>
              <a:spcBef>
                <a:spcPts val="600"/>
              </a:spcBef>
              <a:buClr>
                <a:schemeClr val="accent1"/>
              </a:buClr>
              <a:buSzPct val="90000"/>
              <a:buFont typeface="Wingdings 3" pitchFamily="18" charset="2"/>
              <a:buChar char="u"/>
            </a:pPr>
            <a:r>
              <a:rPr lang="de-DE" dirty="0"/>
              <a:t>Zweite Ebene</a:t>
            </a:r>
          </a:p>
          <a:p>
            <a:pPr marL="525463" lvl="2" indent="-165100">
              <a:lnSpc>
                <a:spcPct val="95000"/>
              </a:lnSpc>
              <a:spcBef>
                <a:spcPts val="300"/>
              </a:spcBef>
              <a:buClr>
                <a:schemeClr val="accent1"/>
              </a:buClr>
              <a:buSzPct val="90000"/>
              <a:buFont typeface="Wingdings" pitchFamily="2" charset="2"/>
              <a:buChar char="l"/>
            </a:pPr>
            <a:r>
              <a:rPr lang="de-DE" dirty="0"/>
              <a:t>Dritte Ebene</a:t>
            </a:r>
          </a:p>
          <a:p>
            <a:pPr marL="673100" lvl="3" indent="-136525">
              <a:lnSpc>
                <a:spcPct val="95000"/>
              </a:lnSpc>
              <a:buFont typeface="Arial" pitchFamily="34" charset="0"/>
              <a:buChar char="–"/>
            </a:pPr>
            <a:r>
              <a:rPr lang="de-DE" dirty="0"/>
              <a:t>Vierte Ebene</a:t>
            </a:r>
          </a:p>
        </p:txBody>
      </p:sp>
      <p:sp>
        <p:nvSpPr>
          <p:cNvPr id="7" name="Foliennummernplatzhalter 6"/>
          <p:cNvSpPr>
            <a:spLocks noGrp="1"/>
          </p:cNvSpPr>
          <p:nvPr>
            <p:ph type="sldNum" sz="quarter" idx="5"/>
          </p:nvPr>
        </p:nvSpPr>
        <p:spPr>
          <a:xfrm>
            <a:off x="3956551" y="8817904"/>
            <a:ext cx="3026833" cy="464185"/>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8FF7B9E9-6F9D-4999-8E35-8BAD09A8460E}" type="slidenum">
              <a:rPr lang="de-DE" smtClean="0"/>
              <a:pPr/>
              <a:t>‹#›</a:t>
            </a:fld>
            <a:endParaRPr lang="de-DE"/>
          </a:p>
        </p:txBody>
      </p:sp>
      <p:sp>
        <p:nvSpPr>
          <p:cNvPr id="8" name="Fußzeilenplatzhalter 7"/>
          <p:cNvSpPr>
            <a:spLocks noGrp="1"/>
          </p:cNvSpPr>
          <p:nvPr>
            <p:ph type="ftr" sz="quarter" idx="4"/>
          </p:nvPr>
        </p:nvSpPr>
        <p:spPr>
          <a:xfrm>
            <a:off x="1" y="8817904"/>
            <a:ext cx="3026833" cy="464185"/>
          </a:xfrm>
          <a:prstGeom prst="rect">
            <a:avLst/>
          </a:prstGeom>
        </p:spPr>
        <p:txBody>
          <a:bodyPr vert="horz" lIns="91440" tIns="45720" rIns="91440" bIns="45720" rtlCol="0" anchor="b"/>
          <a:lstStyle>
            <a:lvl1pPr algn="l">
              <a:defRPr sz="1200"/>
            </a:lvl1pPr>
          </a:lstStyle>
          <a:p>
            <a:endParaRPr lang="de-DE"/>
          </a:p>
        </p:txBody>
      </p:sp>
    </p:spTree>
    <p:extLst>
      <p:ext uri="{BB962C8B-B14F-4D97-AF65-F5344CB8AC3E}">
        <p14:creationId xmlns:p14="http://schemas.microsoft.com/office/powerpoint/2010/main" val="360941214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lang="de-DE" sz="1200" kern="1200" noProof="0" smtClean="0">
        <a:solidFill>
          <a:schemeClr val="tx1"/>
        </a:solidFill>
        <a:latin typeface="Arial" pitchFamily="34" charset="0"/>
        <a:ea typeface="+mn-ea"/>
        <a:cs typeface="Arial" pitchFamily="34" charset="0"/>
      </a:defRPr>
    </a:lvl1pPr>
    <a:lvl2pPr marL="457200" algn="l" defTabSz="914400" rtl="0" eaLnBrk="1" latinLnBrk="0" hangingPunct="1">
      <a:defRPr lang="de-DE" sz="1200" kern="1200" noProof="0" smtClean="0">
        <a:solidFill>
          <a:schemeClr val="tx1"/>
        </a:solidFill>
        <a:latin typeface="Arial" pitchFamily="34" charset="0"/>
        <a:ea typeface="+mn-ea"/>
        <a:cs typeface="Arial" pitchFamily="34" charset="0"/>
      </a:defRPr>
    </a:lvl2pPr>
    <a:lvl3pPr marL="914400" algn="l" defTabSz="914400" rtl="0" eaLnBrk="1" latinLnBrk="0" hangingPunct="1">
      <a:defRPr lang="de-DE" sz="1200" kern="1200" noProof="0" smtClean="0">
        <a:solidFill>
          <a:schemeClr val="tx1"/>
        </a:solidFill>
        <a:latin typeface="Arial" pitchFamily="34" charset="0"/>
        <a:ea typeface="+mn-ea"/>
        <a:cs typeface="Arial" pitchFamily="34" charset="0"/>
      </a:defRPr>
    </a:lvl3pPr>
    <a:lvl4pPr marL="1371600" algn="l" defTabSz="914400" rtl="0" eaLnBrk="1" latinLnBrk="0" hangingPunct="1">
      <a:defRPr lang="de-DE" sz="1200" kern="1200" noProof="0" smtClean="0">
        <a:solidFill>
          <a:schemeClr val="tx1"/>
        </a:solidFill>
        <a:latin typeface="Arial" pitchFamily="34" charset="0"/>
        <a:ea typeface="+mn-ea"/>
        <a:cs typeface="Arial" pitchFamily="34" charset="0"/>
      </a:defRPr>
    </a:lvl4pPr>
    <a:lvl5pPr marL="1828800" algn="l" defTabSz="914400" rtl="0" eaLnBrk="1" latinLnBrk="0" hangingPunct="1">
      <a:defRPr lang="de-DE" sz="1200" kern="1200" noProof="0" dirty="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lastics-rubber.basf.com/global/en/performance_polymers/fpgs/fpg_biodegradable_plastics.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noProof="0" dirty="0">
                <a:solidFill>
                  <a:schemeClr val="tx1"/>
                </a:solidFill>
                <a:effectLst/>
                <a:latin typeface="Arial" pitchFamily="34" charset="0"/>
                <a:ea typeface="+mn-ea"/>
                <a:cs typeface="Arial" pitchFamily="34" charset="0"/>
              </a:rPr>
              <a:t>BASF is the world's leading chemical company that has been </a:t>
            </a:r>
            <a:r>
              <a:rPr lang="en-US" sz="1200" kern="1200" noProof="0" dirty="0">
                <a:solidFill>
                  <a:schemeClr val="tx1"/>
                </a:solidFill>
                <a:effectLst/>
                <a:latin typeface="Arial" pitchFamily="34" charset="0"/>
                <a:ea typeface="+mn-ea"/>
                <a:cs typeface="Arial" pitchFamily="34" charset="0"/>
              </a:rPr>
              <a:t>active</a:t>
            </a:r>
            <a:r>
              <a:rPr lang="vi-VN" sz="1200" kern="1200" noProof="0" dirty="0">
                <a:solidFill>
                  <a:schemeClr val="tx1"/>
                </a:solidFill>
                <a:effectLst/>
                <a:latin typeface="Arial" pitchFamily="34" charset="0"/>
                <a:ea typeface="+mn-ea"/>
                <a:cs typeface="Arial" pitchFamily="34" charset="0"/>
              </a:rPr>
              <a:t> for </a:t>
            </a:r>
            <a:r>
              <a:rPr lang="en-US" sz="1200" kern="1200" noProof="0" dirty="0">
                <a:solidFill>
                  <a:schemeClr val="tx1"/>
                </a:solidFill>
                <a:effectLst/>
                <a:latin typeface="Arial" pitchFamily="34" charset="0"/>
                <a:ea typeface="+mn-ea"/>
                <a:cs typeface="Arial" pitchFamily="34" charset="0"/>
              </a:rPr>
              <a:t>over </a:t>
            </a:r>
            <a:r>
              <a:rPr lang="vi-VN" sz="1200" kern="1200" noProof="0" dirty="0">
                <a:solidFill>
                  <a:schemeClr val="tx1"/>
                </a:solidFill>
                <a:effectLst/>
                <a:latin typeface="Arial" pitchFamily="34" charset="0"/>
                <a:ea typeface="+mn-ea"/>
                <a:cs typeface="Arial" pitchFamily="34" charset="0"/>
              </a:rPr>
              <a:t>150 years</a:t>
            </a:r>
            <a:r>
              <a:rPr lang="en-US" sz="1200" kern="1200" noProof="0" dirty="0">
                <a:solidFill>
                  <a:schemeClr val="tx1"/>
                </a:solidFill>
                <a:effectLst/>
                <a:latin typeface="Arial" pitchFamily="34" charset="0"/>
                <a:ea typeface="+mn-ea"/>
                <a:cs typeface="Arial" pitchFamily="34" charset="0"/>
              </a:rPr>
              <a:t>. We want to be a thought and action leader in Sustainability and to help our customers achieve their sustainability goals through chemical innovation and partnership. </a:t>
            </a:r>
          </a:p>
          <a:p>
            <a:r>
              <a:rPr lang="en-US" sz="1200" kern="1200" noProof="0" dirty="0">
                <a:solidFill>
                  <a:schemeClr val="tx1"/>
                </a:solidFill>
                <a:effectLst/>
                <a:latin typeface="Arial" pitchFamily="34" charset="0"/>
                <a:ea typeface="+mn-ea"/>
                <a:cs typeface="Arial" pitchFamily="34" charset="0"/>
              </a:rPr>
              <a:t>With regards to the Circular Economy, BASF has actively played our part to drive circularity to help Extend the loop (Increase efficiency on processes and effectiveness of products) and Close the loop (Keep materials in the circle e.g. turn waste into new feedstock or increase recyclability).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7B9E9-6F9D-4999-8E35-8BAD09A8460E}" type="slidenum">
              <a:rPr kumimoji="0" lang="de-DE"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90953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noProof="0" dirty="0">
                <a:solidFill>
                  <a:schemeClr val="tx1"/>
                </a:solidFill>
                <a:effectLst/>
                <a:latin typeface="Arial" pitchFamily="34" charset="0"/>
                <a:ea typeface="+mn-ea"/>
                <a:cs typeface="Arial" pitchFamily="34" charset="0"/>
              </a:rPr>
              <a:t>For example, </a:t>
            </a:r>
            <a:r>
              <a:rPr lang="vi-VN" sz="1200" b="1" kern="1200" noProof="0" dirty="0">
                <a:solidFill>
                  <a:schemeClr val="tx1"/>
                </a:solidFill>
                <a:effectLst/>
                <a:latin typeface="Arial" pitchFamily="34" charset="0"/>
                <a:ea typeface="+mn-ea"/>
                <a:cs typeface="Arial" pitchFamily="34" charset="0"/>
              </a:rPr>
              <a:t>ecovio®</a:t>
            </a:r>
            <a:r>
              <a:rPr lang="vi-VN" sz="1200" kern="1200" noProof="0" dirty="0">
                <a:solidFill>
                  <a:schemeClr val="tx1"/>
                </a:solidFill>
                <a:effectLst/>
                <a:latin typeface="Arial" pitchFamily="34" charset="0"/>
                <a:ea typeface="+mn-ea"/>
                <a:cs typeface="Arial" pitchFamily="34" charset="0"/>
              </a:rPr>
              <a:t> is a high-quality and versatile bioplastic from BASF. It is certified biobased and compostable with main applications such as organic waste bags, fruit and vegetable bags, carrier bags with dual-use (first for shopping, then for organic waste) or agricultural films. Furthermore, compostable </a:t>
            </a:r>
            <a:r>
              <a:rPr lang="vi-VN" sz="1200" b="1" kern="1200" noProof="0" dirty="0">
                <a:solidFill>
                  <a:schemeClr val="tx1"/>
                </a:solidFill>
                <a:effectLst/>
                <a:latin typeface="Arial" pitchFamily="34" charset="0"/>
                <a:ea typeface="+mn-ea"/>
                <a:cs typeface="Arial" pitchFamily="34" charset="0"/>
              </a:rPr>
              <a:t>packaging</a:t>
            </a:r>
            <a:r>
              <a:rPr lang="vi-VN" sz="1200" kern="1200" noProof="0" dirty="0">
                <a:solidFill>
                  <a:schemeClr val="tx1"/>
                </a:solidFill>
                <a:effectLst/>
                <a:latin typeface="Arial" pitchFamily="34" charset="0"/>
                <a:ea typeface="+mn-ea"/>
                <a:cs typeface="Arial" pitchFamily="34" charset="0"/>
              </a:rPr>
              <a:t> solutions such as paper-coating, shrink and cling films as well as injection molding and thermoformed products can be produced with ecovio®. ecovio can contribute to reducing food waste, protecting soil quality and returning nutrients to the soil</a:t>
            </a:r>
            <a:r>
              <a:rPr lang="en-US" sz="1200" kern="1200" noProof="0" dirty="0">
                <a:solidFill>
                  <a:schemeClr val="tx1"/>
                </a:solidFill>
                <a:effectLst/>
                <a:latin typeface="Arial" pitchFamily="34" charset="0"/>
                <a:ea typeface="+mn-ea"/>
                <a:cs typeface="Arial" pitchFamily="34" charset="0"/>
              </a:rPr>
              <a:t> and</a:t>
            </a:r>
            <a:r>
              <a:rPr lang="vi-VN" sz="1200" kern="1200" noProof="0" dirty="0">
                <a:solidFill>
                  <a:schemeClr val="tx1"/>
                </a:solidFill>
                <a:effectLst/>
                <a:latin typeface="Arial" pitchFamily="34" charset="0"/>
                <a:ea typeface="+mn-ea"/>
                <a:cs typeface="Arial" pitchFamily="34" charset="0"/>
              </a:rPr>
              <a:t> avoiding the accumulation of plastics in the </a:t>
            </a:r>
            <a:r>
              <a:rPr lang="vi-VN" sz="1200" u="sng" kern="1200" noProof="0" dirty="0">
                <a:solidFill>
                  <a:schemeClr val="tx1"/>
                </a:solidFill>
                <a:effectLst/>
                <a:latin typeface="Arial" pitchFamily="34" charset="0"/>
                <a:ea typeface="+mn-ea"/>
                <a:cs typeface="Arial" pitchFamily="34" charset="0"/>
              </a:rPr>
              <a:t>soil</a:t>
            </a:r>
            <a:r>
              <a:rPr lang="vi-VN" sz="1200" kern="1200" noProof="0" dirty="0">
                <a:solidFill>
                  <a:schemeClr val="tx1"/>
                </a:solidFill>
                <a:effectLst/>
                <a:latin typeface="Arial" pitchFamily="34" charset="0"/>
                <a:ea typeface="+mn-ea"/>
                <a:cs typeface="Arial" pitchFamily="34" charset="0"/>
              </a:rPr>
              <a:t> .</a:t>
            </a:r>
            <a:endParaRPr lang="en-US" sz="1200" kern="1200" noProof="0" dirty="0">
              <a:solidFill>
                <a:schemeClr val="tx1"/>
              </a:solidFill>
              <a:effectLst/>
              <a:latin typeface="Arial" pitchFamily="34" charset="0"/>
              <a:ea typeface="+mn-ea"/>
              <a:cs typeface="Arial" pitchFamily="34" charset="0"/>
            </a:endParaRPr>
          </a:p>
          <a:p>
            <a:r>
              <a:rPr lang="vi-VN" sz="1200" kern="1200" noProof="0" dirty="0">
                <a:solidFill>
                  <a:schemeClr val="tx1"/>
                </a:solidFill>
                <a:effectLst/>
                <a:latin typeface="Arial" pitchFamily="34" charset="0"/>
                <a:ea typeface="+mn-ea"/>
                <a:cs typeface="Arial" pitchFamily="34" charset="0"/>
              </a:rPr>
              <a:t> </a:t>
            </a:r>
            <a:r>
              <a:rPr lang="en-US" sz="1200" kern="1200" noProof="0" dirty="0">
                <a:solidFill>
                  <a:schemeClr val="tx1"/>
                </a:solidFill>
                <a:effectLst/>
                <a:latin typeface="Arial" pitchFamily="34" charset="0"/>
                <a:ea typeface="+mn-ea"/>
                <a:cs typeface="Arial" pitchFamily="34" charset="0"/>
              </a:rPr>
              <a:t>Read more here</a:t>
            </a:r>
          </a:p>
          <a:p>
            <a:r>
              <a:rPr lang="en-US" sz="1200" u="sng" kern="1200" noProof="0" dirty="0">
                <a:solidFill>
                  <a:schemeClr val="tx1"/>
                </a:solidFill>
                <a:effectLst/>
                <a:latin typeface="Arial" pitchFamily="34" charset="0"/>
                <a:ea typeface="+mn-ea"/>
                <a:cs typeface="Arial" pitchFamily="34" charset="0"/>
                <a:hlinkClick r:id="rId3"/>
              </a:rPr>
              <a:t>https://plastics-rubber.basf.com/global/en/performance_polymers/fpgs/fpg_biodegradable_plastics.html</a:t>
            </a:r>
            <a:endParaRPr lang="en-US" sz="1200" u="sng" kern="1200" noProof="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tx1"/>
                </a:solidFill>
                <a:effectLst/>
                <a:latin typeface="Arial" pitchFamily="34" charset="0"/>
                <a:ea typeface="+mn-ea"/>
                <a:cs typeface="Arial" pitchFamily="34" charset="0"/>
              </a:rPr>
              <a:t>Our major challenges when introducing our compostable bioplastics is the lack of classification standards or guidelines for biodegradable, degradable and compostable products. In addition, that would also be helpful if Vietnam can build a roadmap on how the country will support the bioplastic sector with different measures: preferential tax, infrastructure (industrial compost plants), organic waste classification and collection process. BASF has been active for more than three decades</a:t>
            </a:r>
            <a:r>
              <a:rPr lang="vi-VN" sz="1200" kern="1200" noProof="0" dirty="0">
                <a:solidFill>
                  <a:schemeClr val="tx1"/>
                </a:solidFill>
                <a:effectLst/>
                <a:latin typeface="Arial" pitchFamily="34" charset="0"/>
                <a:ea typeface="+mn-ea"/>
                <a:cs typeface="Arial" pitchFamily="34" charset="0"/>
              </a:rPr>
              <a:t> </a:t>
            </a:r>
            <a:r>
              <a:rPr lang="en-US" sz="1200" kern="1200" noProof="0" dirty="0">
                <a:solidFill>
                  <a:schemeClr val="tx1"/>
                </a:solidFill>
                <a:effectLst/>
                <a:latin typeface="Arial" pitchFamily="34" charset="0"/>
                <a:ea typeface="+mn-ea"/>
                <a:cs typeface="Arial" pitchFamily="34" charset="0"/>
              </a:rPr>
              <a:t> in this area in Europe, North America, Australia, India and many parts of the world and we would be very happy to assist along the way.</a:t>
            </a:r>
            <a:r>
              <a:rPr lang="en-US" dirty="0">
                <a:effectLst/>
              </a:rPr>
              <a:t> </a:t>
            </a:r>
            <a:r>
              <a:rPr lang="vi-VN" sz="1200" kern="1200" noProof="0" dirty="0">
                <a:solidFill>
                  <a:schemeClr val="tx1"/>
                </a:solidFill>
                <a:effectLst/>
                <a:latin typeface="Arial" pitchFamily="34" charset="0"/>
                <a:ea typeface="+mn-ea"/>
                <a:cs typeface="Arial" pitchFamily="34" charset="0"/>
              </a:rPr>
              <a:t> </a:t>
            </a:r>
            <a:r>
              <a:rPr lang="en-US" sz="1200" kern="1200" noProof="0" dirty="0">
                <a:solidFill>
                  <a:schemeClr val="tx1"/>
                </a:solidFill>
                <a:effectLst/>
                <a:latin typeface="Arial" pitchFamily="34" charset="0"/>
                <a:ea typeface="+mn-ea"/>
                <a:cs typeface="Arial" pitchFamily="34" charset="0"/>
              </a:rPr>
              <a:t>Refer to the above link</a:t>
            </a:r>
          </a:p>
          <a:p>
            <a:endParaRPr lang="en-US" sz="1200" kern="1200" noProof="0" dirty="0">
              <a:solidFill>
                <a:schemeClr val="tx1"/>
              </a:solidFill>
              <a:effectLst/>
              <a:latin typeface="Arial" pitchFamily="34" charset="0"/>
              <a:ea typeface="+mn-ea"/>
              <a:cs typeface="Arial" pitchFamily="34" charset="0"/>
            </a:endParaRPr>
          </a:p>
          <a:p>
            <a:r>
              <a:rPr lang="en-US" sz="1200" kern="1200" noProof="0" dirty="0">
                <a:solidFill>
                  <a:schemeClr val="tx1"/>
                </a:solidFill>
                <a:effectLst/>
                <a:latin typeface="Arial" pitchFamily="34" charset="0"/>
                <a:ea typeface="+mn-ea"/>
                <a:cs typeface="Arial" pitchFamily="34" charset="0"/>
              </a:rPr>
              <a:t> </a:t>
            </a:r>
          </a:p>
        </p:txBody>
      </p:sp>
      <p:sp>
        <p:nvSpPr>
          <p:cNvPr id="5" name="Foliennummernplatzhalter 4"/>
          <p:cNvSpPr>
            <a:spLocks noGrp="1"/>
          </p:cNvSpPr>
          <p:nvPr>
            <p:ph type="sldNum" sz="quarter" idx="11"/>
          </p:nvPr>
        </p:nvSpPr>
        <p:spPr/>
        <p:txBody>
          <a:bodyPr/>
          <a:lstStyle/>
          <a:p>
            <a:fld id="{8FF7B9E9-6F9D-4999-8E35-8BAD09A8460E}" type="slidenum">
              <a:rPr lang="de-DE" smtClean="0"/>
              <a:pPr/>
              <a:t>2</a:t>
            </a:fld>
            <a:endParaRPr lang="de-DE"/>
          </a:p>
        </p:txBody>
      </p:sp>
    </p:spTree>
    <p:extLst>
      <p:ext uri="{BB962C8B-B14F-4D97-AF65-F5344CB8AC3E}">
        <p14:creationId xmlns:p14="http://schemas.microsoft.com/office/powerpoint/2010/main" val="3359525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tx1"/>
                </a:solidFill>
                <a:effectLst/>
                <a:latin typeface="Arial" pitchFamily="34" charset="0"/>
                <a:ea typeface="+mn-ea"/>
                <a:cs typeface="Arial" pitchFamily="34" charset="0"/>
              </a:rPr>
              <a:t>Another quick example is </a:t>
            </a:r>
            <a:r>
              <a:rPr lang="vi-VN" sz="1200" b="1" kern="1200" noProof="0" dirty="0">
                <a:solidFill>
                  <a:schemeClr val="tx1"/>
                </a:solidFill>
                <a:effectLst/>
                <a:latin typeface="Arial" pitchFamily="34" charset="0"/>
                <a:ea typeface="+mn-ea"/>
                <a:cs typeface="Arial" pitchFamily="34" charset="0"/>
              </a:rPr>
              <a:t>Acronal® MB 6453</a:t>
            </a:r>
            <a:r>
              <a:rPr lang="en-US" sz="1200" kern="1200" noProof="0" dirty="0">
                <a:solidFill>
                  <a:schemeClr val="tx1"/>
                </a:solidFill>
                <a:effectLst/>
                <a:latin typeface="Arial" pitchFamily="34" charset="0"/>
                <a:ea typeface="+mn-ea"/>
                <a:cs typeface="Arial" pitchFamily="34" charset="0"/>
              </a:rPr>
              <a:t> - BASF Biomass Balance Polymer dispersion as </a:t>
            </a:r>
            <a:r>
              <a:rPr lang="vi-VN" sz="1200" kern="1200" noProof="0" dirty="0">
                <a:solidFill>
                  <a:schemeClr val="tx1"/>
                </a:solidFill>
                <a:effectLst/>
                <a:latin typeface="Arial" pitchFamily="34" charset="0"/>
                <a:ea typeface="+mn-ea"/>
                <a:cs typeface="Arial" pitchFamily="34" charset="0"/>
              </a:rPr>
              <a:t>a 100 % substitution of fossil with renewable raw materials</a:t>
            </a:r>
            <a:r>
              <a:rPr lang="en-US" sz="1200" kern="1200" noProof="0" dirty="0">
                <a:solidFill>
                  <a:schemeClr val="tx1"/>
                </a:solidFill>
                <a:effectLst/>
                <a:latin typeface="Arial" pitchFamily="34" charset="0"/>
                <a:ea typeface="+mn-ea"/>
                <a:cs typeface="Arial" pitchFamily="34" charset="0"/>
              </a:rPr>
              <a:t> for low odor, near zero VOC interior paints, therefore generating less greenhouse gas emissions without compromising quality.</a:t>
            </a:r>
          </a:p>
          <a:p>
            <a:endParaRPr lang="en-US" dirty="0"/>
          </a:p>
        </p:txBody>
      </p:sp>
      <p:sp>
        <p:nvSpPr>
          <p:cNvPr id="4" name="Slide Number Placeholder 3"/>
          <p:cNvSpPr>
            <a:spLocks noGrp="1"/>
          </p:cNvSpPr>
          <p:nvPr>
            <p:ph type="sldNum" sz="quarter" idx="5"/>
          </p:nvPr>
        </p:nvSpPr>
        <p:spPr/>
        <p:txBody>
          <a:bodyPr/>
          <a:lstStyle/>
          <a:p>
            <a:fld id="{8FF7B9E9-6F9D-4999-8E35-8BAD09A8460E}" type="slidenum">
              <a:rPr lang="de-DE" smtClean="0"/>
              <a:pPr/>
              <a:t>3</a:t>
            </a:fld>
            <a:endParaRPr lang="de-DE"/>
          </a:p>
        </p:txBody>
      </p:sp>
      <p:sp>
        <p:nvSpPr>
          <p:cNvPr id="5" name="Footer Placeholder 4"/>
          <p:cNvSpPr>
            <a:spLocks noGrp="1"/>
          </p:cNvSpPr>
          <p:nvPr>
            <p:ph type="ftr" sz="quarter" idx="4"/>
          </p:nvPr>
        </p:nvSpPr>
        <p:spPr/>
        <p:txBody>
          <a:bodyPr/>
          <a:lstStyle/>
          <a:p>
            <a:endParaRPr lang="de-DE"/>
          </a:p>
        </p:txBody>
      </p:sp>
    </p:spTree>
    <p:extLst>
      <p:ext uri="{BB962C8B-B14F-4D97-AF65-F5344CB8AC3E}">
        <p14:creationId xmlns:p14="http://schemas.microsoft.com/office/powerpoint/2010/main" val="2556910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tx1"/>
                </a:solidFill>
                <a:effectLst/>
                <a:latin typeface="Arial" pitchFamily="34" charset="0"/>
                <a:ea typeface="+mn-ea"/>
                <a:cs typeface="Arial" pitchFamily="34" charset="0"/>
              </a:rPr>
              <a:t>Recycling means that plastic waste is neither sent to landfill nor will the material be diverted from the material circle through energy recovery. Waste to fuel may have a value to reduce greenhouse gas emissions in transport or to improve plastics waste management in countries with little infrastructure. However, it is a one-time effect. Future use of the resource is not possible.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tx1"/>
                </a:solidFill>
                <a:effectLst/>
                <a:latin typeface="Arial" pitchFamily="34" charset="0"/>
                <a:ea typeface="+mn-ea"/>
                <a:cs typeface="Arial" pitchFamily="34" charset="0"/>
              </a:rPr>
              <a:t>The pyrolysis oil will be used along with fossil raw materials to manufacture basic products. The recycled content will then be mathematically allocated to certain sales products via a mass balance approach. The recycling share of chemical products can be certified via a third-party audit. This concept is similar to the approach used for “green” electricity.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noProof="0" dirty="0" err="1">
                <a:solidFill>
                  <a:schemeClr val="tx1"/>
                </a:solidFill>
                <a:latin typeface="Arial" pitchFamily="34" charset="0"/>
                <a:ea typeface="+mn-ea"/>
                <a:cs typeface="Arial" pitchFamily="34" charset="0"/>
              </a:rPr>
              <a:t>ChemCycling</a:t>
            </a:r>
            <a:r>
              <a:rPr lang="en-US" sz="1200" b="0" i="0" u="none" strike="noStrike" kern="1200" baseline="0" noProof="0" dirty="0">
                <a:solidFill>
                  <a:schemeClr val="tx1"/>
                </a:solidFill>
                <a:latin typeface="Arial" pitchFamily="34" charset="0"/>
                <a:ea typeface="+mn-ea"/>
                <a:cs typeface="Arial" pitchFamily="34" charset="0"/>
              </a:rPr>
              <a:t> represents an exciting business opportunity for us and our customers, as the resulting products are of equal quality to the products derived from fossil feedstock. </a:t>
            </a:r>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7B9E9-6F9D-4999-8E35-8BAD09A8460E}" type="slidenum">
              <a:rPr kumimoji="0" lang="de-DE"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 name="Fußzeilenplatzhalt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10292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1CDE2E4-6465-43C0-B135-E74B90780C13}" type="slidenum">
              <a:rPr lang="de-DE" smtClean="0"/>
              <a:pPr/>
              <a:t>5</a:t>
            </a:fld>
            <a:endParaRPr lang="de-DE"/>
          </a:p>
        </p:txBody>
      </p:sp>
      <p:sp>
        <p:nvSpPr>
          <p:cNvPr id="3" name="Folienbildplatzhalter 2"/>
          <p:cNvSpPr>
            <a:spLocks noGrp="1" noRot="1" noChangeAspect="1"/>
          </p:cNvSpPr>
          <p:nvPr>
            <p:ph type="sldImg"/>
          </p:nvPr>
        </p:nvSpPr>
        <p:spPr/>
      </p:sp>
      <p:sp>
        <p:nvSpPr>
          <p:cNvPr id="6" name="Notizenplatzhalter 5"/>
          <p:cNvSpPr>
            <a:spLocks noGrp="1"/>
          </p:cNvSpPr>
          <p:nvPr>
            <p:ph type="body" idx="1"/>
          </p:nvPr>
        </p:nvSpPr>
        <p:spPr/>
        <p:txBody>
          <a:bodyPr/>
          <a:lstStyle/>
          <a:p>
            <a:endParaRPr lang="de-DE"/>
          </a:p>
        </p:txBody>
      </p:sp>
    </p:spTree>
    <p:extLst>
      <p:ext uri="{BB962C8B-B14F-4D97-AF65-F5344CB8AC3E}">
        <p14:creationId xmlns:p14="http://schemas.microsoft.com/office/powerpoint/2010/main" val="1962473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Master" Target="../slideMasters/slideMaster2.xml"/><Relationship Id="rId5" Type="http://schemas.openxmlformats.org/officeDocument/2006/relationships/tags" Target="../tags/tag13.xml"/><Relationship Id="rId4" Type="http://schemas.openxmlformats.org/officeDocument/2006/relationships/tags" Target="../tags/tag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1)">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91BD7B15-A2D9-47B0-8993-C9992C244CBC}"/>
              </a:ext>
            </a:extLst>
          </p:cNvPr>
          <p:cNvGrpSpPr/>
          <p:nvPr userDrawn="1"/>
        </p:nvGrpSpPr>
        <p:grpSpPr>
          <a:xfrm>
            <a:off x="1" y="864000"/>
            <a:ext cx="6194418" cy="1080000"/>
            <a:chOff x="1" y="864000"/>
            <a:chExt cx="6194418" cy="1080000"/>
          </a:xfrm>
        </p:grpSpPr>
        <p:sp>
          <p:nvSpPr>
            <p:cNvPr id="10" name="Rechteck 9"/>
            <p:cNvSpPr>
              <a:spLocks noChangeAspect="1"/>
            </p:cNvSpPr>
            <p:nvPr userDrawn="1"/>
          </p:nvSpPr>
          <p:spPr>
            <a:xfrm>
              <a:off x="1" y="864000"/>
              <a:ext cx="6194418"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9F54C14-632A-4F5D-AF18-1DA714CBB4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1163" y="1127317"/>
              <a:ext cx="1619425" cy="586722"/>
            </a:xfrm>
            <a:prstGeom prst="rect">
              <a:avLst/>
            </a:prstGeom>
          </p:spPr>
        </p:pic>
      </p:grpSp>
      <p:sp>
        <p:nvSpPr>
          <p:cNvPr id="8" name="Rechteck 7"/>
          <p:cNvSpPr/>
          <p:nvPr userDrawn="1"/>
        </p:nvSpPr>
        <p:spPr>
          <a:xfrm>
            <a:off x="0" y="1944000"/>
            <a:ext cx="6194418" cy="38884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42" name="Textplatzhalter 40"/>
          <p:cNvSpPr>
            <a:spLocks noGrp="1"/>
          </p:cNvSpPr>
          <p:nvPr userDrawn="1">
            <p:ph type="body" sz="quarter" idx="13" hasCustomPrompt="1"/>
          </p:nvPr>
        </p:nvSpPr>
        <p:spPr>
          <a:xfrm>
            <a:off x="432000" y="4968000"/>
            <a:ext cx="5443762" cy="433139"/>
          </a:xfrm>
          <a:prstGeom prst="rect">
            <a:avLst/>
          </a:prstGeom>
        </p:spPr>
        <p:txBody>
          <a:bodyPr lIns="0" tIns="0" rIns="0" bIns="0" anchor="b"/>
          <a:lstStyle>
            <a:lvl1pPr marL="0" indent="0">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Ludwigshafen, 26.05.2017</a:t>
            </a:r>
          </a:p>
        </p:txBody>
      </p:sp>
      <p:sp>
        <p:nvSpPr>
          <p:cNvPr id="6" name="Titel 5">
            <a:extLst>
              <a:ext uri="{FF2B5EF4-FFF2-40B4-BE49-F238E27FC236}">
                <a16:creationId xmlns:a16="http://schemas.microsoft.com/office/drawing/2014/main" id="{B1BB3A81-828C-46B6-8B45-0904C3B77353}"/>
              </a:ext>
            </a:extLst>
          </p:cNvPr>
          <p:cNvSpPr>
            <a:spLocks noGrp="1"/>
          </p:cNvSpPr>
          <p:nvPr>
            <p:ph type="title" hasCustomPrompt="1"/>
          </p:nvPr>
        </p:nvSpPr>
        <p:spPr>
          <a:xfrm>
            <a:off x="432001" y="2341404"/>
            <a:ext cx="5443762" cy="2516134"/>
          </a:xfrm>
          <a:prstGeom prst="rect">
            <a:avLst/>
          </a:prstGeom>
        </p:spPr>
        <p:txBody>
          <a:bodyPr lIns="0" tIns="0" rIns="0" bIns="0"/>
          <a:lstStyle>
            <a:lvl1pPr>
              <a:defRPr sz="3200">
                <a:solidFill>
                  <a:schemeClr val="accent1"/>
                </a:solidFill>
              </a:defRPr>
            </a:lvl1pPr>
          </a:lstStyle>
          <a:p>
            <a:r>
              <a:rPr lang="en-US" sz="3200" dirty="0"/>
              <a:t>Lorem Ipsum </a:t>
            </a:r>
            <a:r>
              <a:rPr lang="en-US" sz="3200" dirty="0" err="1"/>
              <a:t>dolormit</a:t>
            </a:r>
            <a:br>
              <a:rPr lang="en-US" sz="3200" dirty="0"/>
            </a:br>
            <a:r>
              <a:rPr lang="en-US" sz="3200" dirty="0" err="1"/>
              <a:t>amet</a:t>
            </a:r>
            <a:r>
              <a:rPr lang="en-US" sz="3200" dirty="0"/>
              <a:t> </a:t>
            </a:r>
            <a:r>
              <a:rPr lang="en-US" sz="3200" dirty="0" err="1"/>
              <a:t>avensis</a:t>
            </a:r>
            <a:r>
              <a:rPr lang="en-US" sz="3200" dirty="0"/>
              <a:t> </a:t>
            </a:r>
            <a:r>
              <a:rPr lang="en-US" sz="3200" dirty="0" err="1"/>
              <a:t>tusa</a:t>
            </a:r>
            <a:r>
              <a:rPr lang="en-US" sz="3200" dirty="0"/>
              <a:t>.</a:t>
            </a:r>
            <a:endParaRPr lang="de-DE" dirty="0"/>
          </a:p>
        </p:txBody>
      </p:sp>
    </p:spTree>
    <p:extLst>
      <p:ext uri="{BB962C8B-B14F-4D97-AF65-F5344CB8AC3E}">
        <p14:creationId xmlns:p14="http://schemas.microsoft.com/office/powerpoint/2010/main" val="237649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el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4EE502-26F1-4C14-8006-E86D8F1E927C}"/>
              </a:ext>
            </a:extLst>
          </p:cNvPr>
          <p:cNvSpPr>
            <a:spLocks noGrp="1"/>
          </p:cNvSpPr>
          <p:nvPr>
            <p:ph type="title"/>
          </p:nvPr>
        </p:nvSpPr>
        <p:spPr/>
        <p:txBody>
          <a:bodyPr/>
          <a:lstStyle/>
          <a:p>
            <a:r>
              <a:rPr lang="de-DE"/>
              <a:t>Mastertitelformat bearbeiten</a:t>
            </a:r>
          </a:p>
        </p:txBody>
      </p:sp>
      <p:sp>
        <p:nvSpPr>
          <p:cNvPr id="3" name="Textplatzhalter 2">
            <a:extLst>
              <a:ext uri="{FF2B5EF4-FFF2-40B4-BE49-F238E27FC236}">
                <a16:creationId xmlns:a16="http://schemas.microsoft.com/office/drawing/2014/main" id="{2049500F-CC95-49B3-830F-417100FC6694}"/>
              </a:ext>
            </a:extLst>
          </p:cNvPr>
          <p:cNvSpPr>
            <a:spLocks noGrp="1"/>
          </p:cNvSpPr>
          <p:nvPr>
            <p:ph type="body" idx="1"/>
          </p:nvPr>
        </p:nvSpPr>
        <p:spPr>
          <a:xfrm>
            <a:off x="212318" y="1965579"/>
            <a:ext cx="11752447" cy="39060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a:extLst>
              <a:ext uri="{FF2B5EF4-FFF2-40B4-BE49-F238E27FC236}">
                <a16:creationId xmlns:a16="http://schemas.microsoft.com/office/drawing/2014/main" id="{2C95302F-267A-4618-91A0-E4C43D68A43B}"/>
              </a:ext>
            </a:extLst>
          </p:cNvPr>
          <p:cNvSpPr>
            <a:spLocks noGrp="1"/>
          </p:cNvSpPr>
          <p:nvPr>
            <p:ph type="ftr" sz="quarter" idx="10"/>
          </p:nvPr>
        </p:nvSpPr>
        <p:spPr>
          <a:xfrm>
            <a:off x="1367822" y="6516000"/>
            <a:ext cx="7918969" cy="169200"/>
          </a:xfrm>
          <a:prstGeom prst="rect">
            <a:avLst/>
          </a:prstGeom>
        </p:spPr>
        <p:txBody>
          <a:bodyPr/>
          <a:lstStyle/>
          <a:p>
            <a:pPr>
              <a:defRPr/>
            </a:pPr>
            <a:r>
              <a:rPr lang="de-DE">
                <a:solidFill>
                  <a:srgbClr val="000000"/>
                </a:solidFill>
              </a:rPr>
              <a:t>| Optional</a:t>
            </a:r>
            <a:endParaRPr lang="de-DE" dirty="0">
              <a:solidFill>
                <a:srgbClr val="000000"/>
              </a:solidFill>
            </a:endParaRPr>
          </a:p>
        </p:txBody>
      </p:sp>
      <p:sp>
        <p:nvSpPr>
          <p:cNvPr id="5" name="Datumsplatzhalter 4">
            <a:extLst>
              <a:ext uri="{FF2B5EF4-FFF2-40B4-BE49-F238E27FC236}">
                <a16:creationId xmlns:a16="http://schemas.microsoft.com/office/drawing/2014/main" id="{6337AE33-605D-4070-AE5D-63D17AF9551A}"/>
              </a:ext>
            </a:extLst>
          </p:cNvPr>
          <p:cNvSpPr>
            <a:spLocks noGrp="1"/>
          </p:cNvSpPr>
          <p:nvPr>
            <p:ph type="dt" sz="half" idx="11"/>
          </p:nvPr>
        </p:nvSpPr>
        <p:spPr>
          <a:xfrm>
            <a:off x="687511" y="6516000"/>
            <a:ext cx="467939" cy="151200"/>
          </a:xfrm>
          <a:prstGeom prst="rect">
            <a:avLst/>
          </a:prstGeom>
        </p:spPr>
        <p:txBody>
          <a:bodyPr/>
          <a:lstStyle/>
          <a:p>
            <a:pPr>
              <a:defRPr/>
            </a:pPr>
            <a:fld id="{863DC550-1D5E-432E-8679-4D791BBF2859}" type="datetime1">
              <a:rPr lang="de-DE" smtClean="0">
                <a:solidFill>
                  <a:srgbClr val="000000"/>
                </a:solidFill>
              </a:rPr>
              <a:pPr>
                <a:defRPr/>
              </a:pPr>
              <a:t>23.09.2020</a:t>
            </a:fld>
            <a:endParaRPr lang="de-DE" dirty="0">
              <a:solidFill>
                <a:srgbClr val="000000"/>
              </a:solidFill>
            </a:endParaRPr>
          </a:p>
        </p:txBody>
      </p:sp>
      <p:sp>
        <p:nvSpPr>
          <p:cNvPr id="6" name="Foliennummernplatzhalter 5">
            <a:extLst>
              <a:ext uri="{FF2B5EF4-FFF2-40B4-BE49-F238E27FC236}">
                <a16:creationId xmlns:a16="http://schemas.microsoft.com/office/drawing/2014/main" id="{272BBEB6-46D3-4689-9C2A-D1A144321A87}"/>
              </a:ext>
            </a:extLst>
          </p:cNvPr>
          <p:cNvSpPr>
            <a:spLocks noGrp="1"/>
          </p:cNvSpPr>
          <p:nvPr>
            <p:ph type="sldNum" sz="quarter" idx="12"/>
          </p:nvPr>
        </p:nvSpPr>
        <p:spPr>
          <a:xfrm>
            <a:off x="226771" y="6516000"/>
            <a:ext cx="359953" cy="151200"/>
          </a:xfrm>
          <a:prstGeom prst="rect">
            <a:avLst/>
          </a:prstGeom>
        </p:spPr>
        <p:txBody>
          <a:bodyPr/>
          <a:lstStyle/>
          <a:p>
            <a:pPr>
              <a:defRPr/>
            </a:pPr>
            <a:fld id="{D7C0CCF7-DF53-4ADB-AAD8-9742C01AD446}" type="slidenum">
              <a:rPr lang="de-DE" smtClean="0">
                <a:solidFill>
                  <a:srgbClr val="000000"/>
                </a:solidFill>
              </a:rPr>
              <a:pPr>
                <a:defRPr/>
              </a:pPr>
              <a:t>‹#›</a:t>
            </a:fld>
            <a:endParaRPr lang="de-DE" dirty="0">
              <a:solidFill>
                <a:srgbClr val="000000"/>
              </a:solidFill>
            </a:endParaRPr>
          </a:p>
        </p:txBody>
      </p:sp>
    </p:spTree>
    <p:extLst>
      <p:ext uri="{BB962C8B-B14F-4D97-AF65-F5344CB8AC3E}">
        <p14:creationId xmlns:p14="http://schemas.microsoft.com/office/powerpoint/2010/main" val="97480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AE6E8A-5BA7-486D-B947-003A611BE206}"/>
              </a:ext>
            </a:extLst>
          </p:cNvPr>
          <p:cNvSpPr>
            <a:spLocks noGrp="1"/>
          </p:cNvSpPr>
          <p:nvPr>
            <p:ph type="title"/>
          </p:nvPr>
        </p:nvSpPr>
        <p:spPr/>
        <p:txBody>
          <a:bodyPr/>
          <a:lstStyle/>
          <a:p>
            <a:r>
              <a:rPr lang="de-DE"/>
              <a:t>Mastertitelformat bearbeiten</a:t>
            </a:r>
          </a:p>
        </p:txBody>
      </p:sp>
      <p:sp>
        <p:nvSpPr>
          <p:cNvPr id="3" name="Tabellenplatzhalter 2">
            <a:extLst>
              <a:ext uri="{FF2B5EF4-FFF2-40B4-BE49-F238E27FC236}">
                <a16:creationId xmlns:a16="http://schemas.microsoft.com/office/drawing/2014/main" id="{929C18BF-1B0A-4AB1-9EE5-095436AB506C}"/>
              </a:ext>
            </a:extLst>
          </p:cNvPr>
          <p:cNvSpPr>
            <a:spLocks noGrp="1"/>
          </p:cNvSpPr>
          <p:nvPr>
            <p:ph type="tbl" idx="1"/>
          </p:nvPr>
        </p:nvSpPr>
        <p:spPr>
          <a:xfrm>
            <a:off x="212318" y="1965579"/>
            <a:ext cx="11752447" cy="3906012"/>
          </a:xfrm>
        </p:spPr>
        <p:txBody>
          <a:bodyPr/>
          <a:lstStyle/>
          <a:p>
            <a:endParaRPr lang="de-DE"/>
          </a:p>
        </p:txBody>
      </p:sp>
      <p:sp>
        <p:nvSpPr>
          <p:cNvPr id="4" name="Fußzeilenplatzhalter 3">
            <a:extLst>
              <a:ext uri="{FF2B5EF4-FFF2-40B4-BE49-F238E27FC236}">
                <a16:creationId xmlns:a16="http://schemas.microsoft.com/office/drawing/2014/main" id="{A8A05E60-490C-4331-A427-E892863F6E3B}"/>
              </a:ext>
            </a:extLst>
          </p:cNvPr>
          <p:cNvSpPr>
            <a:spLocks noGrp="1"/>
          </p:cNvSpPr>
          <p:nvPr>
            <p:ph type="ftr" sz="quarter" idx="10"/>
          </p:nvPr>
        </p:nvSpPr>
        <p:spPr>
          <a:xfrm>
            <a:off x="1367822" y="6516000"/>
            <a:ext cx="7918969" cy="169200"/>
          </a:xfrm>
          <a:prstGeom prst="rect">
            <a:avLst/>
          </a:prstGeom>
        </p:spPr>
        <p:txBody>
          <a:bodyPr/>
          <a:lstStyle/>
          <a:p>
            <a:pPr>
              <a:defRPr/>
            </a:pPr>
            <a:r>
              <a:rPr lang="de-DE">
                <a:solidFill>
                  <a:srgbClr val="000000"/>
                </a:solidFill>
              </a:rPr>
              <a:t>| Optional</a:t>
            </a:r>
            <a:endParaRPr lang="de-DE" dirty="0">
              <a:solidFill>
                <a:srgbClr val="000000"/>
              </a:solidFill>
            </a:endParaRPr>
          </a:p>
        </p:txBody>
      </p:sp>
      <p:sp>
        <p:nvSpPr>
          <p:cNvPr id="5" name="Datumsplatzhalter 4">
            <a:extLst>
              <a:ext uri="{FF2B5EF4-FFF2-40B4-BE49-F238E27FC236}">
                <a16:creationId xmlns:a16="http://schemas.microsoft.com/office/drawing/2014/main" id="{61CD60CA-E7F1-42CF-8422-C37F5528F46F}"/>
              </a:ext>
            </a:extLst>
          </p:cNvPr>
          <p:cNvSpPr>
            <a:spLocks noGrp="1"/>
          </p:cNvSpPr>
          <p:nvPr>
            <p:ph type="dt" sz="half" idx="11"/>
          </p:nvPr>
        </p:nvSpPr>
        <p:spPr>
          <a:xfrm>
            <a:off x="687511" y="6516000"/>
            <a:ext cx="467939" cy="151200"/>
          </a:xfrm>
          <a:prstGeom prst="rect">
            <a:avLst/>
          </a:prstGeom>
        </p:spPr>
        <p:txBody>
          <a:bodyPr/>
          <a:lstStyle/>
          <a:p>
            <a:pPr>
              <a:defRPr/>
            </a:pPr>
            <a:fld id="{9E034576-1432-4769-A46F-2772C51FD0CB}" type="datetime1">
              <a:rPr lang="de-DE" smtClean="0">
                <a:solidFill>
                  <a:srgbClr val="000000"/>
                </a:solidFill>
              </a:rPr>
              <a:pPr>
                <a:defRPr/>
              </a:pPr>
              <a:t>23.09.2020</a:t>
            </a:fld>
            <a:endParaRPr lang="de-DE" dirty="0">
              <a:solidFill>
                <a:srgbClr val="000000"/>
              </a:solidFill>
            </a:endParaRPr>
          </a:p>
        </p:txBody>
      </p:sp>
      <p:sp>
        <p:nvSpPr>
          <p:cNvPr id="6" name="Foliennummernplatzhalter 5">
            <a:extLst>
              <a:ext uri="{FF2B5EF4-FFF2-40B4-BE49-F238E27FC236}">
                <a16:creationId xmlns:a16="http://schemas.microsoft.com/office/drawing/2014/main" id="{AF2BE9BB-1EE3-4AE2-8BF7-B88FBE8733D1}"/>
              </a:ext>
            </a:extLst>
          </p:cNvPr>
          <p:cNvSpPr>
            <a:spLocks noGrp="1"/>
          </p:cNvSpPr>
          <p:nvPr>
            <p:ph type="sldNum" sz="quarter" idx="12"/>
          </p:nvPr>
        </p:nvSpPr>
        <p:spPr>
          <a:xfrm>
            <a:off x="226771" y="6516000"/>
            <a:ext cx="359953" cy="151200"/>
          </a:xfrm>
          <a:prstGeom prst="rect">
            <a:avLst/>
          </a:prstGeom>
        </p:spPr>
        <p:txBody>
          <a:bodyPr/>
          <a:lstStyle/>
          <a:p>
            <a:pPr>
              <a:defRPr/>
            </a:pPr>
            <a:fld id="{D7C0CCF7-DF53-4ADB-AAD8-9742C01AD446}" type="slidenum">
              <a:rPr lang="de-DE" smtClean="0">
                <a:solidFill>
                  <a:srgbClr val="000000"/>
                </a:solidFill>
              </a:rPr>
              <a:pPr>
                <a:defRPr/>
              </a:pPr>
              <a:t>‹#›</a:t>
            </a:fld>
            <a:endParaRPr lang="de-DE" dirty="0">
              <a:solidFill>
                <a:srgbClr val="000000"/>
              </a:solidFill>
            </a:endParaRPr>
          </a:p>
        </p:txBody>
      </p:sp>
    </p:spTree>
    <p:extLst>
      <p:ext uri="{BB962C8B-B14F-4D97-AF65-F5344CB8AC3E}">
        <p14:creationId xmlns:p14="http://schemas.microsoft.com/office/powerpoint/2010/main" val="3034442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el, Text und Diagram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570CFC-19A3-4FC1-8679-96D023530C0F}"/>
              </a:ext>
            </a:extLst>
          </p:cNvPr>
          <p:cNvSpPr>
            <a:spLocks noGrp="1"/>
          </p:cNvSpPr>
          <p:nvPr>
            <p:ph type="title"/>
          </p:nvPr>
        </p:nvSpPr>
        <p:spPr/>
        <p:txBody>
          <a:bodyPr/>
          <a:lstStyle/>
          <a:p>
            <a:r>
              <a:rPr lang="de-DE"/>
              <a:t>Mastertitelformat bearbeiten</a:t>
            </a:r>
          </a:p>
        </p:txBody>
      </p:sp>
      <p:sp>
        <p:nvSpPr>
          <p:cNvPr id="3" name="Textplatzhalter 2">
            <a:extLst>
              <a:ext uri="{FF2B5EF4-FFF2-40B4-BE49-F238E27FC236}">
                <a16:creationId xmlns:a16="http://schemas.microsoft.com/office/drawing/2014/main" id="{99065C2F-7019-46C6-80C2-90C127178AB8}"/>
              </a:ext>
            </a:extLst>
          </p:cNvPr>
          <p:cNvSpPr>
            <a:spLocks noGrp="1"/>
          </p:cNvSpPr>
          <p:nvPr>
            <p:ph type="body" sz="half" idx="1"/>
          </p:nvPr>
        </p:nvSpPr>
        <p:spPr>
          <a:xfrm>
            <a:off x="212315" y="1965579"/>
            <a:ext cx="5800097" cy="39060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iagrammplatzhalter 3">
            <a:extLst>
              <a:ext uri="{FF2B5EF4-FFF2-40B4-BE49-F238E27FC236}">
                <a16:creationId xmlns:a16="http://schemas.microsoft.com/office/drawing/2014/main" id="{88B10754-5428-423A-93CA-445D5DE8B485}"/>
              </a:ext>
            </a:extLst>
          </p:cNvPr>
          <p:cNvSpPr>
            <a:spLocks noGrp="1"/>
          </p:cNvSpPr>
          <p:nvPr>
            <p:ph type="chart" sz="half" idx="2"/>
          </p:nvPr>
        </p:nvSpPr>
        <p:spPr>
          <a:xfrm>
            <a:off x="6164792" y="1965579"/>
            <a:ext cx="5800097" cy="3906012"/>
          </a:xfrm>
        </p:spPr>
        <p:txBody>
          <a:bodyPr/>
          <a:lstStyle/>
          <a:p>
            <a:endParaRPr lang="de-DE"/>
          </a:p>
        </p:txBody>
      </p:sp>
      <p:sp>
        <p:nvSpPr>
          <p:cNvPr id="5" name="Fußzeilenplatzhalter 4">
            <a:extLst>
              <a:ext uri="{FF2B5EF4-FFF2-40B4-BE49-F238E27FC236}">
                <a16:creationId xmlns:a16="http://schemas.microsoft.com/office/drawing/2014/main" id="{9815BF5D-3067-4438-8FD2-AB351B3A4361}"/>
              </a:ext>
            </a:extLst>
          </p:cNvPr>
          <p:cNvSpPr>
            <a:spLocks noGrp="1"/>
          </p:cNvSpPr>
          <p:nvPr>
            <p:ph type="ftr" sz="quarter" idx="10"/>
          </p:nvPr>
        </p:nvSpPr>
        <p:spPr>
          <a:xfrm>
            <a:off x="1367822" y="6516000"/>
            <a:ext cx="7918969" cy="169200"/>
          </a:xfrm>
          <a:prstGeom prst="rect">
            <a:avLst/>
          </a:prstGeom>
        </p:spPr>
        <p:txBody>
          <a:bodyPr/>
          <a:lstStyle/>
          <a:p>
            <a:pPr>
              <a:defRPr/>
            </a:pPr>
            <a:r>
              <a:rPr lang="de-DE">
                <a:solidFill>
                  <a:srgbClr val="000000"/>
                </a:solidFill>
              </a:rPr>
              <a:t>| Optional</a:t>
            </a:r>
            <a:endParaRPr lang="de-DE" dirty="0">
              <a:solidFill>
                <a:srgbClr val="000000"/>
              </a:solidFill>
            </a:endParaRPr>
          </a:p>
        </p:txBody>
      </p:sp>
      <p:sp>
        <p:nvSpPr>
          <p:cNvPr id="6" name="Datumsplatzhalter 5">
            <a:extLst>
              <a:ext uri="{FF2B5EF4-FFF2-40B4-BE49-F238E27FC236}">
                <a16:creationId xmlns:a16="http://schemas.microsoft.com/office/drawing/2014/main" id="{08593090-51CA-4CA4-8050-35DEF5113D57}"/>
              </a:ext>
            </a:extLst>
          </p:cNvPr>
          <p:cNvSpPr>
            <a:spLocks noGrp="1"/>
          </p:cNvSpPr>
          <p:nvPr>
            <p:ph type="dt" sz="half" idx="11"/>
          </p:nvPr>
        </p:nvSpPr>
        <p:spPr>
          <a:xfrm>
            <a:off x="687511" y="6516000"/>
            <a:ext cx="467939" cy="151200"/>
          </a:xfrm>
          <a:prstGeom prst="rect">
            <a:avLst/>
          </a:prstGeom>
        </p:spPr>
        <p:txBody>
          <a:bodyPr/>
          <a:lstStyle/>
          <a:p>
            <a:pPr>
              <a:defRPr/>
            </a:pPr>
            <a:fld id="{8ECF479A-8587-4195-81E5-9CC1D159C1CE}" type="datetime1">
              <a:rPr lang="de-DE" smtClean="0">
                <a:solidFill>
                  <a:srgbClr val="000000"/>
                </a:solidFill>
              </a:rPr>
              <a:pPr>
                <a:defRPr/>
              </a:pPr>
              <a:t>23.09.2020</a:t>
            </a:fld>
            <a:endParaRPr lang="de-DE" dirty="0">
              <a:solidFill>
                <a:srgbClr val="000000"/>
              </a:solidFill>
            </a:endParaRPr>
          </a:p>
        </p:txBody>
      </p:sp>
      <p:sp>
        <p:nvSpPr>
          <p:cNvPr id="7" name="Foliennummernplatzhalter 6">
            <a:extLst>
              <a:ext uri="{FF2B5EF4-FFF2-40B4-BE49-F238E27FC236}">
                <a16:creationId xmlns:a16="http://schemas.microsoft.com/office/drawing/2014/main" id="{38686210-6ED2-4620-8AD0-9A0AECDE2007}"/>
              </a:ext>
            </a:extLst>
          </p:cNvPr>
          <p:cNvSpPr>
            <a:spLocks noGrp="1"/>
          </p:cNvSpPr>
          <p:nvPr>
            <p:ph type="sldNum" sz="quarter" idx="12"/>
          </p:nvPr>
        </p:nvSpPr>
        <p:spPr>
          <a:xfrm>
            <a:off x="226771" y="6516000"/>
            <a:ext cx="359953" cy="151200"/>
          </a:xfrm>
          <a:prstGeom prst="rect">
            <a:avLst/>
          </a:prstGeom>
        </p:spPr>
        <p:txBody>
          <a:bodyPr/>
          <a:lstStyle/>
          <a:p>
            <a:pPr>
              <a:defRPr/>
            </a:pPr>
            <a:fld id="{D7C0CCF7-DF53-4ADB-AAD8-9742C01AD446}" type="slidenum">
              <a:rPr lang="de-DE" smtClean="0">
                <a:solidFill>
                  <a:srgbClr val="000000"/>
                </a:solidFill>
              </a:rPr>
              <a:pPr>
                <a:defRPr/>
              </a:pPr>
              <a:t>‹#›</a:t>
            </a:fld>
            <a:endParaRPr lang="de-DE" dirty="0">
              <a:solidFill>
                <a:srgbClr val="000000"/>
              </a:solidFill>
            </a:endParaRPr>
          </a:p>
        </p:txBody>
      </p:sp>
    </p:spTree>
    <p:extLst>
      <p:ext uri="{BB962C8B-B14F-4D97-AF65-F5344CB8AC3E}">
        <p14:creationId xmlns:p14="http://schemas.microsoft.com/office/powerpoint/2010/main" val="2714994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AndTx" preserve="1">
  <p:cSld name="Titel, Diagramm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739942-E2E1-4118-934D-4EDEBD70569B}"/>
              </a:ext>
            </a:extLst>
          </p:cNvPr>
          <p:cNvSpPr>
            <a:spLocks noGrp="1"/>
          </p:cNvSpPr>
          <p:nvPr>
            <p:ph type="title"/>
          </p:nvPr>
        </p:nvSpPr>
        <p:spPr/>
        <p:txBody>
          <a:bodyPr/>
          <a:lstStyle/>
          <a:p>
            <a:r>
              <a:rPr lang="de-DE"/>
              <a:t>Mastertitelformat bearbeiten</a:t>
            </a:r>
          </a:p>
        </p:txBody>
      </p:sp>
      <p:sp>
        <p:nvSpPr>
          <p:cNvPr id="3" name="Diagrammplatzhalter 2">
            <a:extLst>
              <a:ext uri="{FF2B5EF4-FFF2-40B4-BE49-F238E27FC236}">
                <a16:creationId xmlns:a16="http://schemas.microsoft.com/office/drawing/2014/main" id="{EFA9D9D7-18E2-4D2F-97C2-B5B56484A2CC}"/>
              </a:ext>
            </a:extLst>
          </p:cNvPr>
          <p:cNvSpPr>
            <a:spLocks noGrp="1"/>
          </p:cNvSpPr>
          <p:nvPr>
            <p:ph type="chart" sz="half" idx="1"/>
          </p:nvPr>
        </p:nvSpPr>
        <p:spPr>
          <a:xfrm>
            <a:off x="212315" y="1965579"/>
            <a:ext cx="5800097" cy="3906012"/>
          </a:xfrm>
        </p:spPr>
        <p:txBody>
          <a:bodyPr/>
          <a:lstStyle/>
          <a:p>
            <a:endParaRPr lang="de-DE"/>
          </a:p>
        </p:txBody>
      </p:sp>
      <p:sp>
        <p:nvSpPr>
          <p:cNvPr id="4" name="Textplatzhalter 3">
            <a:extLst>
              <a:ext uri="{FF2B5EF4-FFF2-40B4-BE49-F238E27FC236}">
                <a16:creationId xmlns:a16="http://schemas.microsoft.com/office/drawing/2014/main" id="{67270A36-07B9-4B5B-8EA5-FC4A36502F14}"/>
              </a:ext>
            </a:extLst>
          </p:cNvPr>
          <p:cNvSpPr>
            <a:spLocks noGrp="1"/>
          </p:cNvSpPr>
          <p:nvPr>
            <p:ph type="body" sz="half" idx="2"/>
          </p:nvPr>
        </p:nvSpPr>
        <p:spPr>
          <a:xfrm>
            <a:off x="6164792" y="1965579"/>
            <a:ext cx="5800097" cy="39060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835D6173-567C-4DF7-8E5A-2F4401EC5BCC}"/>
              </a:ext>
            </a:extLst>
          </p:cNvPr>
          <p:cNvSpPr>
            <a:spLocks noGrp="1"/>
          </p:cNvSpPr>
          <p:nvPr>
            <p:ph type="ftr" sz="quarter" idx="10"/>
          </p:nvPr>
        </p:nvSpPr>
        <p:spPr>
          <a:xfrm>
            <a:off x="1367822" y="6516000"/>
            <a:ext cx="7918969" cy="169200"/>
          </a:xfrm>
          <a:prstGeom prst="rect">
            <a:avLst/>
          </a:prstGeom>
        </p:spPr>
        <p:txBody>
          <a:bodyPr/>
          <a:lstStyle/>
          <a:p>
            <a:pPr>
              <a:defRPr/>
            </a:pPr>
            <a:r>
              <a:rPr lang="de-DE">
                <a:solidFill>
                  <a:srgbClr val="000000"/>
                </a:solidFill>
              </a:rPr>
              <a:t>| Optional</a:t>
            </a:r>
            <a:endParaRPr lang="de-DE" dirty="0">
              <a:solidFill>
                <a:srgbClr val="000000"/>
              </a:solidFill>
            </a:endParaRPr>
          </a:p>
        </p:txBody>
      </p:sp>
      <p:sp>
        <p:nvSpPr>
          <p:cNvPr id="6" name="Datumsplatzhalter 5">
            <a:extLst>
              <a:ext uri="{FF2B5EF4-FFF2-40B4-BE49-F238E27FC236}">
                <a16:creationId xmlns:a16="http://schemas.microsoft.com/office/drawing/2014/main" id="{19182B75-E9DD-4C82-8759-EC7BCDD8895A}"/>
              </a:ext>
            </a:extLst>
          </p:cNvPr>
          <p:cNvSpPr>
            <a:spLocks noGrp="1"/>
          </p:cNvSpPr>
          <p:nvPr>
            <p:ph type="dt" sz="half" idx="11"/>
          </p:nvPr>
        </p:nvSpPr>
        <p:spPr>
          <a:xfrm>
            <a:off x="687511" y="6516000"/>
            <a:ext cx="467939" cy="151200"/>
          </a:xfrm>
          <a:prstGeom prst="rect">
            <a:avLst/>
          </a:prstGeom>
        </p:spPr>
        <p:txBody>
          <a:bodyPr/>
          <a:lstStyle/>
          <a:p>
            <a:pPr>
              <a:defRPr/>
            </a:pPr>
            <a:fld id="{C7C99AA0-13AC-4906-8274-3D5272FDE098}" type="datetime1">
              <a:rPr lang="de-DE" smtClean="0">
                <a:solidFill>
                  <a:srgbClr val="000000"/>
                </a:solidFill>
              </a:rPr>
              <a:pPr>
                <a:defRPr/>
              </a:pPr>
              <a:t>23.09.2020</a:t>
            </a:fld>
            <a:endParaRPr lang="de-DE" dirty="0">
              <a:solidFill>
                <a:srgbClr val="000000"/>
              </a:solidFill>
            </a:endParaRPr>
          </a:p>
        </p:txBody>
      </p:sp>
      <p:sp>
        <p:nvSpPr>
          <p:cNvPr id="7" name="Foliennummernplatzhalter 6">
            <a:extLst>
              <a:ext uri="{FF2B5EF4-FFF2-40B4-BE49-F238E27FC236}">
                <a16:creationId xmlns:a16="http://schemas.microsoft.com/office/drawing/2014/main" id="{F53177F6-3049-4C1A-BBCE-63A3197B4DAC}"/>
              </a:ext>
            </a:extLst>
          </p:cNvPr>
          <p:cNvSpPr>
            <a:spLocks noGrp="1"/>
          </p:cNvSpPr>
          <p:nvPr>
            <p:ph type="sldNum" sz="quarter" idx="12"/>
          </p:nvPr>
        </p:nvSpPr>
        <p:spPr>
          <a:xfrm>
            <a:off x="226771" y="6516000"/>
            <a:ext cx="359953" cy="151200"/>
          </a:xfrm>
          <a:prstGeom prst="rect">
            <a:avLst/>
          </a:prstGeom>
        </p:spPr>
        <p:txBody>
          <a:bodyPr/>
          <a:lstStyle/>
          <a:p>
            <a:pPr>
              <a:defRPr/>
            </a:pPr>
            <a:fld id="{D7C0CCF7-DF53-4ADB-AAD8-9742C01AD446}" type="slidenum">
              <a:rPr lang="de-DE" smtClean="0">
                <a:solidFill>
                  <a:srgbClr val="000000"/>
                </a:solidFill>
              </a:rPr>
              <a:pPr>
                <a:defRPr/>
              </a:pPr>
              <a:t>‹#›</a:t>
            </a:fld>
            <a:endParaRPr lang="de-DE" dirty="0">
              <a:solidFill>
                <a:srgbClr val="000000"/>
              </a:solidFill>
            </a:endParaRPr>
          </a:p>
        </p:txBody>
      </p:sp>
    </p:spTree>
    <p:extLst>
      <p:ext uri="{BB962C8B-B14F-4D97-AF65-F5344CB8AC3E}">
        <p14:creationId xmlns:p14="http://schemas.microsoft.com/office/powerpoint/2010/main" val="557877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97F078-4BE0-4FCC-A4F6-3F47654B1DE4}"/>
              </a:ext>
            </a:extLst>
          </p:cNvPr>
          <p:cNvSpPr>
            <a:spLocks noGrp="1"/>
          </p:cNvSpPr>
          <p:nvPr>
            <p:ph type="title"/>
          </p:nvPr>
        </p:nvSpPr>
        <p:spPr/>
        <p:txBody>
          <a:bodyPr/>
          <a:lstStyle/>
          <a:p>
            <a:r>
              <a:rPr lang="de-DE"/>
              <a:t>Mastertitelformat bearbeiten</a:t>
            </a:r>
          </a:p>
        </p:txBody>
      </p:sp>
      <p:sp>
        <p:nvSpPr>
          <p:cNvPr id="3" name="SmartArt-Platzhalter 2">
            <a:extLst>
              <a:ext uri="{FF2B5EF4-FFF2-40B4-BE49-F238E27FC236}">
                <a16:creationId xmlns:a16="http://schemas.microsoft.com/office/drawing/2014/main" id="{59842522-B689-4429-8668-A12EAE0FF73B}"/>
              </a:ext>
            </a:extLst>
          </p:cNvPr>
          <p:cNvSpPr>
            <a:spLocks noGrp="1"/>
          </p:cNvSpPr>
          <p:nvPr>
            <p:ph type="dgm" idx="1"/>
          </p:nvPr>
        </p:nvSpPr>
        <p:spPr>
          <a:xfrm>
            <a:off x="212318" y="1965579"/>
            <a:ext cx="11752447" cy="3906012"/>
          </a:xfrm>
        </p:spPr>
        <p:txBody>
          <a:bodyPr/>
          <a:lstStyle/>
          <a:p>
            <a:endParaRPr lang="de-DE"/>
          </a:p>
        </p:txBody>
      </p:sp>
      <p:sp>
        <p:nvSpPr>
          <p:cNvPr id="4" name="Fußzeilenplatzhalter 3">
            <a:extLst>
              <a:ext uri="{FF2B5EF4-FFF2-40B4-BE49-F238E27FC236}">
                <a16:creationId xmlns:a16="http://schemas.microsoft.com/office/drawing/2014/main" id="{DE2008AD-EC4B-49B9-92D6-1B8D349A6371}"/>
              </a:ext>
            </a:extLst>
          </p:cNvPr>
          <p:cNvSpPr>
            <a:spLocks noGrp="1"/>
          </p:cNvSpPr>
          <p:nvPr>
            <p:ph type="ftr" sz="quarter" idx="10"/>
          </p:nvPr>
        </p:nvSpPr>
        <p:spPr>
          <a:xfrm>
            <a:off x="1367822" y="6516000"/>
            <a:ext cx="7918969" cy="169200"/>
          </a:xfrm>
          <a:prstGeom prst="rect">
            <a:avLst/>
          </a:prstGeom>
        </p:spPr>
        <p:txBody>
          <a:bodyPr/>
          <a:lstStyle/>
          <a:p>
            <a:pPr>
              <a:defRPr/>
            </a:pPr>
            <a:r>
              <a:rPr lang="de-DE">
                <a:solidFill>
                  <a:srgbClr val="000000"/>
                </a:solidFill>
              </a:rPr>
              <a:t>| Optional</a:t>
            </a:r>
            <a:endParaRPr lang="de-DE" dirty="0">
              <a:solidFill>
                <a:srgbClr val="000000"/>
              </a:solidFill>
            </a:endParaRPr>
          </a:p>
        </p:txBody>
      </p:sp>
      <p:sp>
        <p:nvSpPr>
          <p:cNvPr id="5" name="Datumsplatzhalter 4">
            <a:extLst>
              <a:ext uri="{FF2B5EF4-FFF2-40B4-BE49-F238E27FC236}">
                <a16:creationId xmlns:a16="http://schemas.microsoft.com/office/drawing/2014/main" id="{B2C8BA3A-C496-4C05-B63D-8AB93B2B95C7}"/>
              </a:ext>
            </a:extLst>
          </p:cNvPr>
          <p:cNvSpPr>
            <a:spLocks noGrp="1"/>
          </p:cNvSpPr>
          <p:nvPr>
            <p:ph type="dt" sz="half" idx="11"/>
          </p:nvPr>
        </p:nvSpPr>
        <p:spPr>
          <a:xfrm>
            <a:off x="687511" y="6516000"/>
            <a:ext cx="467939" cy="151200"/>
          </a:xfrm>
          <a:prstGeom prst="rect">
            <a:avLst/>
          </a:prstGeom>
        </p:spPr>
        <p:txBody>
          <a:bodyPr/>
          <a:lstStyle/>
          <a:p>
            <a:pPr>
              <a:defRPr/>
            </a:pPr>
            <a:fld id="{16B30418-FC30-426B-98BE-50A1CA74F8DE}" type="datetime1">
              <a:rPr lang="de-DE" smtClean="0">
                <a:solidFill>
                  <a:srgbClr val="000000"/>
                </a:solidFill>
              </a:rPr>
              <a:pPr>
                <a:defRPr/>
              </a:pPr>
              <a:t>23.09.2020</a:t>
            </a:fld>
            <a:endParaRPr lang="de-DE" dirty="0">
              <a:solidFill>
                <a:srgbClr val="000000"/>
              </a:solidFill>
            </a:endParaRPr>
          </a:p>
        </p:txBody>
      </p:sp>
      <p:sp>
        <p:nvSpPr>
          <p:cNvPr id="6" name="Foliennummernplatzhalter 5">
            <a:extLst>
              <a:ext uri="{FF2B5EF4-FFF2-40B4-BE49-F238E27FC236}">
                <a16:creationId xmlns:a16="http://schemas.microsoft.com/office/drawing/2014/main" id="{C2D12463-DC1C-4D03-BD29-5BAED0450024}"/>
              </a:ext>
            </a:extLst>
          </p:cNvPr>
          <p:cNvSpPr>
            <a:spLocks noGrp="1"/>
          </p:cNvSpPr>
          <p:nvPr>
            <p:ph type="sldNum" sz="quarter" idx="12"/>
          </p:nvPr>
        </p:nvSpPr>
        <p:spPr>
          <a:xfrm>
            <a:off x="226771" y="6516000"/>
            <a:ext cx="359953" cy="151200"/>
          </a:xfrm>
          <a:prstGeom prst="rect">
            <a:avLst/>
          </a:prstGeom>
        </p:spPr>
        <p:txBody>
          <a:bodyPr/>
          <a:lstStyle/>
          <a:p>
            <a:pPr>
              <a:defRPr/>
            </a:pPr>
            <a:fld id="{D7C0CCF7-DF53-4ADB-AAD8-9742C01AD446}" type="slidenum">
              <a:rPr lang="de-DE" smtClean="0">
                <a:solidFill>
                  <a:srgbClr val="000000"/>
                </a:solidFill>
              </a:rPr>
              <a:pPr>
                <a:defRPr/>
              </a:pPr>
              <a:t>‹#›</a:t>
            </a:fld>
            <a:endParaRPr lang="de-DE" dirty="0">
              <a:solidFill>
                <a:srgbClr val="000000"/>
              </a:solidFill>
            </a:endParaRPr>
          </a:p>
        </p:txBody>
      </p:sp>
    </p:spTree>
    <p:extLst>
      <p:ext uri="{BB962C8B-B14F-4D97-AF65-F5344CB8AC3E}">
        <p14:creationId xmlns:p14="http://schemas.microsoft.com/office/powerpoint/2010/main" val="2973835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021F22-9201-4312-82BB-977424A9FDC8}"/>
              </a:ext>
            </a:extLst>
          </p:cNvPr>
          <p:cNvSpPr>
            <a:spLocks noGrp="1"/>
          </p:cNvSpPr>
          <p:nvPr>
            <p:ph type="title"/>
          </p:nvPr>
        </p:nvSpPr>
        <p:spPr/>
        <p:txBody>
          <a:bodyPr/>
          <a:lstStyle/>
          <a:p>
            <a:r>
              <a:rPr lang="de-DE"/>
              <a:t>Mastertitelformat bearbeiten</a:t>
            </a:r>
          </a:p>
        </p:txBody>
      </p:sp>
      <p:sp>
        <p:nvSpPr>
          <p:cNvPr id="3" name="Diagrammplatzhalter 2">
            <a:extLst>
              <a:ext uri="{FF2B5EF4-FFF2-40B4-BE49-F238E27FC236}">
                <a16:creationId xmlns:a16="http://schemas.microsoft.com/office/drawing/2014/main" id="{3B4E2F07-E33A-4677-B67C-2A8D3D8F588D}"/>
              </a:ext>
            </a:extLst>
          </p:cNvPr>
          <p:cNvSpPr>
            <a:spLocks noGrp="1"/>
          </p:cNvSpPr>
          <p:nvPr>
            <p:ph type="chart" idx="1"/>
          </p:nvPr>
        </p:nvSpPr>
        <p:spPr>
          <a:xfrm>
            <a:off x="212318" y="1965579"/>
            <a:ext cx="11752447" cy="3906012"/>
          </a:xfrm>
        </p:spPr>
        <p:txBody>
          <a:bodyPr/>
          <a:lstStyle/>
          <a:p>
            <a:endParaRPr lang="de-DE"/>
          </a:p>
        </p:txBody>
      </p:sp>
      <p:sp>
        <p:nvSpPr>
          <p:cNvPr id="4" name="Fußzeilenplatzhalter 3">
            <a:extLst>
              <a:ext uri="{FF2B5EF4-FFF2-40B4-BE49-F238E27FC236}">
                <a16:creationId xmlns:a16="http://schemas.microsoft.com/office/drawing/2014/main" id="{259A8878-DBD1-4A55-8181-4E9D32DD386A}"/>
              </a:ext>
            </a:extLst>
          </p:cNvPr>
          <p:cNvSpPr>
            <a:spLocks noGrp="1"/>
          </p:cNvSpPr>
          <p:nvPr>
            <p:ph type="ftr" sz="quarter" idx="10"/>
          </p:nvPr>
        </p:nvSpPr>
        <p:spPr>
          <a:xfrm>
            <a:off x="1367822" y="6516000"/>
            <a:ext cx="7918969" cy="169200"/>
          </a:xfrm>
          <a:prstGeom prst="rect">
            <a:avLst/>
          </a:prstGeom>
        </p:spPr>
        <p:txBody>
          <a:bodyPr/>
          <a:lstStyle/>
          <a:p>
            <a:pPr>
              <a:defRPr/>
            </a:pPr>
            <a:r>
              <a:rPr lang="de-DE">
                <a:solidFill>
                  <a:srgbClr val="000000"/>
                </a:solidFill>
              </a:rPr>
              <a:t>| Optional</a:t>
            </a:r>
            <a:endParaRPr lang="de-DE" dirty="0">
              <a:solidFill>
                <a:srgbClr val="000000"/>
              </a:solidFill>
            </a:endParaRPr>
          </a:p>
        </p:txBody>
      </p:sp>
      <p:sp>
        <p:nvSpPr>
          <p:cNvPr id="5" name="Datumsplatzhalter 4">
            <a:extLst>
              <a:ext uri="{FF2B5EF4-FFF2-40B4-BE49-F238E27FC236}">
                <a16:creationId xmlns:a16="http://schemas.microsoft.com/office/drawing/2014/main" id="{595FA3F9-A4B2-4E51-BF05-870A2E945102}"/>
              </a:ext>
            </a:extLst>
          </p:cNvPr>
          <p:cNvSpPr>
            <a:spLocks noGrp="1"/>
          </p:cNvSpPr>
          <p:nvPr>
            <p:ph type="dt" sz="half" idx="11"/>
          </p:nvPr>
        </p:nvSpPr>
        <p:spPr>
          <a:xfrm>
            <a:off x="687511" y="6516000"/>
            <a:ext cx="467939" cy="151200"/>
          </a:xfrm>
          <a:prstGeom prst="rect">
            <a:avLst/>
          </a:prstGeom>
        </p:spPr>
        <p:txBody>
          <a:bodyPr/>
          <a:lstStyle/>
          <a:p>
            <a:pPr>
              <a:defRPr/>
            </a:pPr>
            <a:fld id="{0BB751D0-5937-4BEF-91EE-A878876B5684}" type="datetime1">
              <a:rPr lang="de-DE" smtClean="0">
                <a:solidFill>
                  <a:srgbClr val="000000"/>
                </a:solidFill>
              </a:rPr>
              <a:pPr>
                <a:defRPr/>
              </a:pPr>
              <a:t>23.09.2020</a:t>
            </a:fld>
            <a:endParaRPr lang="de-DE" dirty="0">
              <a:solidFill>
                <a:srgbClr val="000000"/>
              </a:solidFill>
            </a:endParaRPr>
          </a:p>
        </p:txBody>
      </p:sp>
      <p:sp>
        <p:nvSpPr>
          <p:cNvPr id="6" name="Foliennummernplatzhalter 5">
            <a:extLst>
              <a:ext uri="{FF2B5EF4-FFF2-40B4-BE49-F238E27FC236}">
                <a16:creationId xmlns:a16="http://schemas.microsoft.com/office/drawing/2014/main" id="{B8E24E94-7A64-4263-93F5-D84EB45D40F6}"/>
              </a:ext>
            </a:extLst>
          </p:cNvPr>
          <p:cNvSpPr>
            <a:spLocks noGrp="1"/>
          </p:cNvSpPr>
          <p:nvPr>
            <p:ph type="sldNum" sz="quarter" idx="12"/>
          </p:nvPr>
        </p:nvSpPr>
        <p:spPr>
          <a:xfrm>
            <a:off x="226771" y="6516000"/>
            <a:ext cx="359953" cy="151200"/>
          </a:xfrm>
          <a:prstGeom prst="rect">
            <a:avLst/>
          </a:prstGeom>
        </p:spPr>
        <p:txBody>
          <a:bodyPr/>
          <a:lstStyle/>
          <a:p>
            <a:pPr>
              <a:defRPr/>
            </a:pPr>
            <a:fld id="{D7C0CCF7-DF53-4ADB-AAD8-9742C01AD446}" type="slidenum">
              <a:rPr lang="de-DE" smtClean="0">
                <a:solidFill>
                  <a:srgbClr val="000000"/>
                </a:solidFill>
              </a:rPr>
              <a:pPr>
                <a:defRPr/>
              </a:pPr>
              <a:t>‹#›</a:t>
            </a:fld>
            <a:endParaRPr lang="de-DE" dirty="0">
              <a:solidFill>
                <a:srgbClr val="000000"/>
              </a:solidFill>
            </a:endParaRPr>
          </a:p>
        </p:txBody>
      </p:sp>
    </p:spTree>
    <p:extLst>
      <p:ext uri="{BB962C8B-B14F-4D97-AF65-F5344CB8AC3E}">
        <p14:creationId xmlns:p14="http://schemas.microsoft.com/office/powerpoint/2010/main" val="3072268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7C4215-C923-45A6-BD7C-721C7241C5E1}"/>
              </a:ext>
            </a:extLst>
          </p:cNvPr>
          <p:cNvSpPr>
            <a:spLocks noGrp="1"/>
          </p:cNvSpPr>
          <p:nvPr>
            <p:ph type="title"/>
          </p:nvPr>
        </p:nvSpPr>
        <p:spPr/>
        <p:txBody>
          <a:bodyPr/>
          <a:lstStyle/>
          <a:p>
            <a:r>
              <a:rPr lang="de-DE"/>
              <a:t>Mastertitelformat bearbeiten</a:t>
            </a:r>
          </a:p>
        </p:txBody>
      </p:sp>
      <p:sp>
        <p:nvSpPr>
          <p:cNvPr id="3" name="Textplatzhalter 2">
            <a:extLst>
              <a:ext uri="{FF2B5EF4-FFF2-40B4-BE49-F238E27FC236}">
                <a16:creationId xmlns:a16="http://schemas.microsoft.com/office/drawing/2014/main" id="{0A2C6217-C13F-461A-A85F-6657A808B90C}"/>
              </a:ext>
            </a:extLst>
          </p:cNvPr>
          <p:cNvSpPr>
            <a:spLocks noGrp="1"/>
          </p:cNvSpPr>
          <p:nvPr>
            <p:ph type="body" sz="half" idx="1"/>
          </p:nvPr>
        </p:nvSpPr>
        <p:spPr>
          <a:xfrm>
            <a:off x="212315" y="1965579"/>
            <a:ext cx="5800097" cy="39060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Onlinebild-Platzhalter 3">
            <a:extLst>
              <a:ext uri="{FF2B5EF4-FFF2-40B4-BE49-F238E27FC236}">
                <a16:creationId xmlns:a16="http://schemas.microsoft.com/office/drawing/2014/main" id="{1D81F6CB-E450-4174-819C-3B0BDBCDE027}"/>
              </a:ext>
            </a:extLst>
          </p:cNvPr>
          <p:cNvSpPr>
            <a:spLocks noGrp="1"/>
          </p:cNvSpPr>
          <p:nvPr>
            <p:ph type="clipArt" sz="half" idx="2"/>
          </p:nvPr>
        </p:nvSpPr>
        <p:spPr>
          <a:xfrm>
            <a:off x="6164792" y="1965579"/>
            <a:ext cx="5800097" cy="3906012"/>
          </a:xfrm>
        </p:spPr>
        <p:txBody>
          <a:bodyPr/>
          <a:lstStyle/>
          <a:p>
            <a:endParaRPr lang="de-DE"/>
          </a:p>
        </p:txBody>
      </p:sp>
      <p:sp>
        <p:nvSpPr>
          <p:cNvPr id="5" name="Fußzeilenplatzhalter 4">
            <a:extLst>
              <a:ext uri="{FF2B5EF4-FFF2-40B4-BE49-F238E27FC236}">
                <a16:creationId xmlns:a16="http://schemas.microsoft.com/office/drawing/2014/main" id="{9F1F65BB-69FE-4D49-A6E4-4546478BCBFA}"/>
              </a:ext>
            </a:extLst>
          </p:cNvPr>
          <p:cNvSpPr>
            <a:spLocks noGrp="1"/>
          </p:cNvSpPr>
          <p:nvPr>
            <p:ph type="ftr" sz="quarter" idx="10"/>
          </p:nvPr>
        </p:nvSpPr>
        <p:spPr>
          <a:xfrm>
            <a:off x="1367822" y="6516000"/>
            <a:ext cx="7918969" cy="169200"/>
          </a:xfrm>
          <a:prstGeom prst="rect">
            <a:avLst/>
          </a:prstGeom>
        </p:spPr>
        <p:txBody>
          <a:bodyPr/>
          <a:lstStyle/>
          <a:p>
            <a:pPr>
              <a:defRPr/>
            </a:pPr>
            <a:r>
              <a:rPr lang="de-DE">
                <a:solidFill>
                  <a:srgbClr val="000000"/>
                </a:solidFill>
              </a:rPr>
              <a:t>| Optional</a:t>
            </a:r>
            <a:endParaRPr lang="de-DE" dirty="0">
              <a:solidFill>
                <a:srgbClr val="000000"/>
              </a:solidFill>
            </a:endParaRPr>
          </a:p>
        </p:txBody>
      </p:sp>
      <p:sp>
        <p:nvSpPr>
          <p:cNvPr id="6" name="Datumsplatzhalter 5">
            <a:extLst>
              <a:ext uri="{FF2B5EF4-FFF2-40B4-BE49-F238E27FC236}">
                <a16:creationId xmlns:a16="http://schemas.microsoft.com/office/drawing/2014/main" id="{5A38E248-9E58-4FBF-9D61-9EE23C39BB3B}"/>
              </a:ext>
            </a:extLst>
          </p:cNvPr>
          <p:cNvSpPr>
            <a:spLocks noGrp="1"/>
          </p:cNvSpPr>
          <p:nvPr>
            <p:ph type="dt" sz="half" idx="11"/>
          </p:nvPr>
        </p:nvSpPr>
        <p:spPr>
          <a:xfrm>
            <a:off x="687511" y="6516000"/>
            <a:ext cx="467939" cy="151200"/>
          </a:xfrm>
          <a:prstGeom prst="rect">
            <a:avLst/>
          </a:prstGeom>
        </p:spPr>
        <p:txBody>
          <a:bodyPr/>
          <a:lstStyle/>
          <a:p>
            <a:pPr>
              <a:defRPr/>
            </a:pPr>
            <a:fld id="{B70FB83E-0BAA-4FDB-A72F-4787610AC22C}" type="datetime1">
              <a:rPr lang="de-DE" smtClean="0">
                <a:solidFill>
                  <a:srgbClr val="000000"/>
                </a:solidFill>
              </a:rPr>
              <a:pPr>
                <a:defRPr/>
              </a:pPr>
              <a:t>23.09.2020</a:t>
            </a:fld>
            <a:endParaRPr lang="de-DE" dirty="0">
              <a:solidFill>
                <a:srgbClr val="000000"/>
              </a:solidFill>
            </a:endParaRPr>
          </a:p>
        </p:txBody>
      </p:sp>
      <p:sp>
        <p:nvSpPr>
          <p:cNvPr id="7" name="Foliennummernplatzhalter 6">
            <a:extLst>
              <a:ext uri="{FF2B5EF4-FFF2-40B4-BE49-F238E27FC236}">
                <a16:creationId xmlns:a16="http://schemas.microsoft.com/office/drawing/2014/main" id="{4E89B81A-4E05-43F4-AA44-F33F1430D197}"/>
              </a:ext>
            </a:extLst>
          </p:cNvPr>
          <p:cNvSpPr>
            <a:spLocks noGrp="1"/>
          </p:cNvSpPr>
          <p:nvPr>
            <p:ph type="sldNum" sz="quarter" idx="12"/>
          </p:nvPr>
        </p:nvSpPr>
        <p:spPr>
          <a:xfrm>
            <a:off x="226771" y="6516000"/>
            <a:ext cx="359953" cy="151200"/>
          </a:xfrm>
          <a:prstGeom prst="rect">
            <a:avLst/>
          </a:prstGeom>
        </p:spPr>
        <p:txBody>
          <a:bodyPr/>
          <a:lstStyle/>
          <a:p>
            <a:pPr>
              <a:defRPr/>
            </a:pPr>
            <a:fld id="{D7C0CCF7-DF53-4ADB-AAD8-9742C01AD446}" type="slidenum">
              <a:rPr lang="de-DE" smtClean="0">
                <a:solidFill>
                  <a:srgbClr val="000000"/>
                </a:solidFill>
              </a:rPr>
              <a:pPr>
                <a:defRPr/>
              </a:pPr>
              <a:t>‹#›</a:t>
            </a:fld>
            <a:endParaRPr lang="de-DE" dirty="0">
              <a:solidFill>
                <a:srgbClr val="000000"/>
              </a:solidFill>
            </a:endParaRPr>
          </a:p>
        </p:txBody>
      </p:sp>
    </p:spTree>
    <p:extLst>
      <p:ext uri="{BB962C8B-B14F-4D97-AF65-F5344CB8AC3E}">
        <p14:creationId xmlns:p14="http://schemas.microsoft.com/office/powerpoint/2010/main" val="175616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08889C-9108-4E11-B334-A27EA54A23C7}"/>
              </a:ext>
            </a:extLst>
          </p:cNvPr>
          <p:cNvSpPr>
            <a:spLocks noGrp="1"/>
          </p:cNvSpPr>
          <p:nvPr>
            <p:ph type="title"/>
          </p:nvPr>
        </p:nvSpPr>
        <p:spPr/>
        <p:txBody>
          <a:bodyPr/>
          <a:lstStyle/>
          <a:p>
            <a:r>
              <a:rPr lang="de-DE"/>
              <a:t>Mastertitelformat bearbeiten</a:t>
            </a:r>
          </a:p>
        </p:txBody>
      </p:sp>
      <p:sp>
        <p:nvSpPr>
          <p:cNvPr id="3" name="Onlinebild-Platzhalter 2">
            <a:extLst>
              <a:ext uri="{FF2B5EF4-FFF2-40B4-BE49-F238E27FC236}">
                <a16:creationId xmlns:a16="http://schemas.microsoft.com/office/drawing/2014/main" id="{B7775F34-407A-48B2-9B1C-A932A0181C2A}"/>
              </a:ext>
            </a:extLst>
          </p:cNvPr>
          <p:cNvSpPr>
            <a:spLocks noGrp="1"/>
          </p:cNvSpPr>
          <p:nvPr>
            <p:ph type="clipArt" sz="half" idx="1"/>
          </p:nvPr>
        </p:nvSpPr>
        <p:spPr>
          <a:xfrm>
            <a:off x="212315" y="1965579"/>
            <a:ext cx="5800097" cy="3906012"/>
          </a:xfrm>
        </p:spPr>
        <p:txBody>
          <a:bodyPr/>
          <a:lstStyle/>
          <a:p>
            <a:endParaRPr lang="de-DE"/>
          </a:p>
        </p:txBody>
      </p:sp>
      <p:sp>
        <p:nvSpPr>
          <p:cNvPr id="4" name="Textplatzhalter 3">
            <a:extLst>
              <a:ext uri="{FF2B5EF4-FFF2-40B4-BE49-F238E27FC236}">
                <a16:creationId xmlns:a16="http://schemas.microsoft.com/office/drawing/2014/main" id="{137A6B39-BF7A-4209-AA3A-273F92455170}"/>
              </a:ext>
            </a:extLst>
          </p:cNvPr>
          <p:cNvSpPr>
            <a:spLocks noGrp="1"/>
          </p:cNvSpPr>
          <p:nvPr>
            <p:ph type="body" sz="half" idx="2"/>
          </p:nvPr>
        </p:nvSpPr>
        <p:spPr>
          <a:xfrm>
            <a:off x="6164792" y="1965579"/>
            <a:ext cx="5800097" cy="39060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0B3E23DC-3384-47E5-BCB1-F2B7270A9F8E}"/>
              </a:ext>
            </a:extLst>
          </p:cNvPr>
          <p:cNvSpPr>
            <a:spLocks noGrp="1"/>
          </p:cNvSpPr>
          <p:nvPr>
            <p:ph type="ftr" sz="quarter" idx="10"/>
          </p:nvPr>
        </p:nvSpPr>
        <p:spPr>
          <a:xfrm>
            <a:off x="1367822" y="6516000"/>
            <a:ext cx="7918969" cy="169200"/>
          </a:xfrm>
          <a:prstGeom prst="rect">
            <a:avLst/>
          </a:prstGeom>
        </p:spPr>
        <p:txBody>
          <a:bodyPr/>
          <a:lstStyle/>
          <a:p>
            <a:pPr>
              <a:defRPr/>
            </a:pPr>
            <a:r>
              <a:rPr lang="de-DE">
                <a:solidFill>
                  <a:srgbClr val="000000"/>
                </a:solidFill>
              </a:rPr>
              <a:t>| Optional</a:t>
            </a:r>
            <a:endParaRPr lang="de-DE" dirty="0">
              <a:solidFill>
                <a:srgbClr val="000000"/>
              </a:solidFill>
            </a:endParaRPr>
          </a:p>
        </p:txBody>
      </p:sp>
      <p:sp>
        <p:nvSpPr>
          <p:cNvPr id="6" name="Datumsplatzhalter 5">
            <a:extLst>
              <a:ext uri="{FF2B5EF4-FFF2-40B4-BE49-F238E27FC236}">
                <a16:creationId xmlns:a16="http://schemas.microsoft.com/office/drawing/2014/main" id="{B0F7007C-89FE-4D34-A5F7-11B79EA12849}"/>
              </a:ext>
            </a:extLst>
          </p:cNvPr>
          <p:cNvSpPr>
            <a:spLocks noGrp="1"/>
          </p:cNvSpPr>
          <p:nvPr>
            <p:ph type="dt" sz="half" idx="11"/>
          </p:nvPr>
        </p:nvSpPr>
        <p:spPr>
          <a:xfrm>
            <a:off x="687511" y="6516000"/>
            <a:ext cx="467939" cy="151200"/>
          </a:xfrm>
          <a:prstGeom prst="rect">
            <a:avLst/>
          </a:prstGeom>
        </p:spPr>
        <p:txBody>
          <a:bodyPr/>
          <a:lstStyle/>
          <a:p>
            <a:pPr>
              <a:defRPr/>
            </a:pPr>
            <a:fld id="{47971B2C-3274-4F07-9ECD-79F2EA6B5423}" type="datetime1">
              <a:rPr lang="de-DE" smtClean="0">
                <a:solidFill>
                  <a:srgbClr val="000000"/>
                </a:solidFill>
              </a:rPr>
              <a:pPr>
                <a:defRPr/>
              </a:pPr>
              <a:t>23.09.2020</a:t>
            </a:fld>
            <a:endParaRPr lang="de-DE" dirty="0">
              <a:solidFill>
                <a:srgbClr val="000000"/>
              </a:solidFill>
            </a:endParaRPr>
          </a:p>
        </p:txBody>
      </p:sp>
      <p:sp>
        <p:nvSpPr>
          <p:cNvPr id="7" name="Foliennummernplatzhalter 6">
            <a:extLst>
              <a:ext uri="{FF2B5EF4-FFF2-40B4-BE49-F238E27FC236}">
                <a16:creationId xmlns:a16="http://schemas.microsoft.com/office/drawing/2014/main" id="{E9E62410-A838-493D-B4DF-071E9847171A}"/>
              </a:ext>
            </a:extLst>
          </p:cNvPr>
          <p:cNvSpPr>
            <a:spLocks noGrp="1"/>
          </p:cNvSpPr>
          <p:nvPr>
            <p:ph type="sldNum" sz="quarter" idx="12"/>
          </p:nvPr>
        </p:nvSpPr>
        <p:spPr>
          <a:xfrm>
            <a:off x="226771" y="6516000"/>
            <a:ext cx="359953" cy="151200"/>
          </a:xfrm>
          <a:prstGeom prst="rect">
            <a:avLst/>
          </a:prstGeom>
        </p:spPr>
        <p:txBody>
          <a:bodyPr/>
          <a:lstStyle/>
          <a:p>
            <a:pPr>
              <a:defRPr/>
            </a:pPr>
            <a:fld id="{D7C0CCF7-DF53-4ADB-AAD8-9742C01AD446}" type="slidenum">
              <a:rPr lang="de-DE" smtClean="0">
                <a:solidFill>
                  <a:srgbClr val="000000"/>
                </a:solidFill>
              </a:rPr>
              <a:pPr>
                <a:defRPr/>
              </a:pPr>
              <a:t>‹#›</a:t>
            </a:fld>
            <a:endParaRPr lang="de-DE" dirty="0">
              <a:solidFill>
                <a:srgbClr val="000000"/>
              </a:solidFill>
            </a:endParaRPr>
          </a:p>
        </p:txBody>
      </p:sp>
    </p:spTree>
    <p:extLst>
      <p:ext uri="{BB962C8B-B14F-4D97-AF65-F5344CB8AC3E}">
        <p14:creationId xmlns:p14="http://schemas.microsoft.com/office/powerpoint/2010/main" val="289426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C5CC59-BC4F-4F35-899E-066A75D69A3B}"/>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81FEAD91-A51C-43CD-8E4C-904A8749BF20}"/>
              </a:ext>
            </a:extLst>
          </p:cNvPr>
          <p:cNvSpPr>
            <a:spLocks noGrp="1"/>
          </p:cNvSpPr>
          <p:nvPr>
            <p:ph type="ftr" sz="quarter" idx="10"/>
          </p:nvPr>
        </p:nvSpPr>
        <p:spPr>
          <a:xfrm>
            <a:off x="1367822" y="6516000"/>
            <a:ext cx="7918969" cy="169200"/>
          </a:xfrm>
          <a:prstGeom prst="rect">
            <a:avLst/>
          </a:prstGeom>
        </p:spPr>
        <p:txBody>
          <a:bodyPr/>
          <a:lstStyle/>
          <a:p>
            <a:pPr>
              <a:defRPr/>
            </a:pPr>
            <a:r>
              <a:rPr lang="de-DE">
                <a:solidFill>
                  <a:srgbClr val="000000"/>
                </a:solidFill>
              </a:rPr>
              <a:t>| Optional</a:t>
            </a:r>
            <a:endParaRPr lang="de-DE" dirty="0">
              <a:solidFill>
                <a:srgbClr val="000000"/>
              </a:solidFill>
            </a:endParaRPr>
          </a:p>
        </p:txBody>
      </p:sp>
      <p:sp>
        <p:nvSpPr>
          <p:cNvPr id="4" name="Datumsplatzhalter 3">
            <a:extLst>
              <a:ext uri="{FF2B5EF4-FFF2-40B4-BE49-F238E27FC236}">
                <a16:creationId xmlns:a16="http://schemas.microsoft.com/office/drawing/2014/main" id="{C6943F05-466E-47EB-A4DF-79F7329DE7AD}"/>
              </a:ext>
            </a:extLst>
          </p:cNvPr>
          <p:cNvSpPr>
            <a:spLocks noGrp="1"/>
          </p:cNvSpPr>
          <p:nvPr>
            <p:ph type="dt" sz="half" idx="11"/>
          </p:nvPr>
        </p:nvSpPr>
        <p:spPr>
          <a:xfrm>
            <a:off x="687511" y="6516000"/>
            <a:ext cx="467939" cy="151200"/>
          </a:xfrm>
          <a:prstGeom prst="rect">
            <a:avLst/>
          </a:prstGeom>
        </p:spPr>
        <p:txBody>
          <a:bodyPr/>
          <a:lstStyle/>
          <a:p>
            <a:pPr>
              <a:defRPr/>
            </a:pPr>
            <a:fld id="{770EE538-AD28-4FE8-8772-DAC2C19BD290}" type="datetime1">
              <a:rPr lang="de-DE" smtClean="0">
                <a:solidFill>
                  <a:srgbClr val="000000"/>
                </a:solidFill>
              </a:rPr>
              <a:pPr>
                <a:defRPr/>
              </a:pPr>
              <a:t>23.09.2020</a:t>
            </a:fld>
            <a:endParaRPr lang="de-DE" dirty="0">
              <a:solidFill>
                <a:srgbClr val="000000"/>
              </a:solidFill>
            </a:endParaRPr>
          </a:p>
        </p:txBody>
      </p:sp>
      <p:sp>
        <p:nvSpPr>
          <p:cNvPr id="5" name="Foliennummernplatzhalter 4">
            <a:extLst>
              <a:ext uri="{FF2B5EF4-FFF2-40B4-BE49-F238E27FC236}">
                <a16:creationId xmlns:a16="http://schemas.microsoft.com/office/drawing/2014/main" id="{EAAA4A8E-EFEB-4FA3-B265-63AFB7519044}"/>
              </a:ext>
            </a:extLst>
          </p:cNvPr>
          <p:cNvSpPr>
            <a:spLocks noGrp="1"/>
          </p:cNvSpPr>
          <p:nvPr>
            <p:ph type="sldNum" sz="quarter" idx="12"/>
          </p:nvPr>
        </p:nvSpPr>
        <p:spPr>
          <a:xfrm>
            <a:off x="226771" y="6516000"/>
            <a:ext cx="359953" cy="151200"/>
          </a:xfrm>
          <a:prstGeom prst="rect">
            <a:avLst/>
          </a:prstGeom>
        </p:spPr>
        <p:txBody>
          <a:bodyPr/>
          <a:lstStyle/>
          <a:p>
            <a:pPr>
              <a:defRPr/>
            </a:pPr>
            <a:fld id="{D7C0CCF7-DF53-4ADB-AAD8-9742C01AD446}" type="slidenum">
              <a:rPr lang="de-DE" smtClean="0">
                <a:solidFill>
                  <a:srgbClr val="000000"/>
                </a:solidFill>
              </a:rPr>
              <a:pPr>
                <a:defRPr/>
              </a:pPr>
              <a:t>‹#›</a:t>
            </a:fld>
            <a:endParaRPr lang="de-DE" dirty="0">
              <a:solidFill>
                <a:srgbClr val="000000"/>
              </a:solidFill>
            </a:endParaRPr>
          </a:p>
        </p:txBody>
      </p:sp>
    </p:spTree>
    <p:extLst>
      <p:ext uri="{BB962C8B-B14F-4D97-AF65-F5344CB8AC3E}">
        <p14:creationId xmlns:p14="http://schemas.microsoft.com/office/powerpoint/2010/main" val="182455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4AC508E-137C-4416-908D-2B01A21EC738}"/>
              </a:ext>
            </a:extLst>
          </p:cNvPr>
          <p:cNvSpPr>
            <a:spLocks noGrp="1"/>
          </p:cNvSpPr>
          <p:nvPr>
            <p:ph type="dt" sz="half" idx="11"/>
          </p:nvPr>
        </p:nvSpPr>
        <p:spPr>
          <a:xfrm>
            <a:off x="687511" y="6516000"/>
            <a:ext cx="467939" cy="151200"/>
          </a:xfrm>
          <a:prstGeom prst="rect">
            <a:avLst/>
          </a:prstGeom>
        </p:spPr>
        <p:txBody>
          <a:bodyPr/>
          <a:lstStyle/>
          <a:p>
            <a:pPr>
              <a:defRPr/>
            </a:pPr>
            <a:fld id="{D17FB996-D3C5-416D-B935-A3DCE95A5643}" type="datetime1">
              <a:rPr lang="de-DE" smtClean="0">
                <a:solidFill>
                  <a:srgbClr val="000000"/>
                </a:solidFill>
              </a:rPr>
              <a:pPr>
                <a:defRPr/>
              </a:pPr>
              <a:t>23.09.2020</a:t>
            </a:fld>
            <a:endParaRPr lang="de-DE" dirty="0">
              <a:solidFill>
                <a:srgbClr val="000000"/>
              </a:solidFill>
            </a:endParaRPr>
          </a:p>
        </p:txBody>
      </p:sp>
      <p:sp>
        <p:nvSpPr>
          <p:cNvPr id="4" name="Foliennummernplatzhalter 3">
            <a:extLst>
              <a:ext uri="{FF2B5EF4-FFF2-40B4-BE49-F238E27FC236}">
                <a16:creationId xmlns:a16="http://schemas.microsoft.com/office/drawing/2014/main" id="{FCAAE8AB-52F8-43B0-B5A9-664FB525BB60}"/>
              </a:ext>
            </a:extLst>
          </p:cNvPr>
          <p:cNvSpPr>
            <a:spLocks noGrp="1"/>
          </p:cNvSpPr>
          <p:nvPr>
            <p:ph type="sldNum" sz="quarter" idx="12"/>
          </p:nvPr>
        </p:nvSpPr>
        <p:spPr>
          <a:xfrm>
            <a:off x="226771" y="6516000"/>
            <a:ext cx="359953" cy="151200"/>
          </a:xfrm>
          <a:prstGeom prst="rect">
            <a:avLst/>
          </a:prstGeom>
        </p:spPr>
        <p:txBody>
          <a:bodyPr/>
          <a:lstStyle/>
          <a:p>
            <a:pPr>
              <a:defRPr/>
            </a:pPr>
            <a:fld id="{D7C0CCF7-DF53-4ADB-AAD8-9742C01AD446}" type="slidenum">
              <a:rPr lang="de-DE" smtClean="0">
                <a:solidFill>
                  <a:srgbClr val="000000"/>
                </a:solidFill>
              </a:rPr>
              <a:pPr>
                <a:defRPr/>
              </a:pPr>
              <a:t>‹#›</a:t>
            </a:fld>
            <a:endParaRPr lang="de-DE" dirty="0">
              <a:solidFill>
                <a:srgbClr val="000000"/>
              </a:solidFill>
            </a:endParaRPr>
          </a:p>
        </p:txBody>
      </p:sp>
    </p:spTree>
    <p:extLst>
      <p:ext uri="{BB962C8B-B14F-4D97-AF65-F5344CB8AC3E}">
        <p14:creationId xmlns:p14="http://schemas.microsoft.com/office/powerpoint/2010/main" val="2419891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2)">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7137912A-42AE-4F38-BD0F-B7F89104FFE1}"/>
              </a:ext>
            </a:extLst>
          </p:cNvPr>
          <p:cNvGrpSpPr/>
          <p:nvPr userDrawn="1"/>
        </p:nvGrpSpPr>
        <p:grpSpPr>
          <a:xfrm>
            <a:off x="-8991" y="4687321"/>
            <a:ext cx="6194418" cy="1080000"/>
            <a:chOff x="-8991" y="4687321"/>
            <a:chExt cx="6194418" cy="1080000"/>
          </a:xfrm>
        </p:grpSpPr>
        <p:sp>
          <p:nvSpPr>
            <p:cNvPr id="11" name="Rechteck 10">
              <a:extLst>
                <a:ext uri="{FF2B5EF4-FFF2-40B4-BE49-F238E27FC236}">
                  <a16:creationId xmlns:a16="http://schemas.microsoft.com/office/drawing/2014/main" id="{C622B6B7-93D8-429A-857C-8366FC4A34C3}"/>
                </a:ext>
              </a:extLst>
            </p:cNvPr>
            <p:cNvSpPr>
              <a:spLocks noChangeAspect="1"/>
            </p:cNvSpPr>
            <p:nvPr userDrawn="1"/>
          </p:nvSpPr>
          <p:spPr>
            <a:xfrm>
              <a:off x="-8991" y="4687321"/>
              <a:ext cx="6194418"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B4F8C86B-0CE3-46DA-87BF-F661EA2941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02171" y="4950638"/>
              <a:ext cx="1619425" cy="586722"/>
            </a:xfrm>
            <a:prstGeom prst="rect">
              <a:avLst/>
            </a:prstGeom>
          </p:spPr>
        </p:pic>
      </p:grpSp>
      <p:sp>
        <p:nvSpPr>
          <p:cNvPr id="8" name="Rechteck 7"/>
          <p:cNvSpPr/>
          <p:nvPr userDrawn="1"/>
        </p:nvSpPr>
        <p:spPr>
          <a:xfrm>
            <a:off x="134047" y="800708"/>
            <a:ext cx="6069364" cy="38884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TitelPlaz"/>
          <p:cNvSpPr>
            <a:spLocks noGrp="1"/>
          </p:cNvSpPr>
          <p:nvPr userDrawn="1">
            <p:ph type="title" hasCustomPrompt="1"/>
            <p:custDataLst>
              <p:tags r:id="rId1"/>
            </p:custDataLst>
          </p:nvPr>
        </p:nvSpPr>
        <p:spPr>
          <a:xfrm>
            <a:off x="479552" y="1232756"/>
            <a:ext cx="5435634" cy="2592288"/>
          </a:xfrm>
          <a:prstGeom prst="rect">
            <a:avLst/>
          </a:prstGeom>
        </p:spPr>
        <p:txBody>
          <a:bodyPr vert="horz" lIns="0" tIns="0" rIns="0" bIns="0" rtlCol="0" anchor="t">
            <a:normAutofit/>
          </a:bodyPr>
          <a:lstStyle>
            <a:lvl1pPr>
              <a:lnSpc>
                <a:spcPct val="95000"/>
              </a:lnSpc>
              <a:spcBef>
                <a:spcPts val="0"/>
              </a:spcBef>
              <a:spcAft>
                <a:spcPts val="0"/>
              </a:spcAft>
              <a:defRPr sz="3400">
                <a:solidFill>
                  <a:schemeClr val="accent1"/>
                </a:solidFill>
              </a:defRPr>
            </a:lvl1pPr>
          </a:lstStyle>
          <a:p>
            <a:r>
              <a:rPr lang="en-US" sz="3400" dirty="0"/>
              <a:t>Lorem Ipsum </a:t>
            </a:r>
            <a:r>
              <a:rPr lang="en-US" sz="3400" dirty="0" err="1"/>
              <a:t>dolormit</a:t>
            </a:r>
            <a:br>
              <a:rPr lang="en-US" sz="3400" dirty="0"/>
            </a:br>
            <a:r>
              <a:rPr lang="en-US" sz="3400" dirty="0" err="1"/>
              <a:t>amet</a:t>
            </a:r>
            <a:r>
              <a:rPr lang="en-US" sz="3400" dirty="0"/>
              <a:t> </a:t>
            </a:r>
            <a:r>
              <a:rPr lang="en-US" sz="3400" dirty="0" err="1"/>
              <a:t>avensis</a:t>
            </a:r>
            <a:r>
              <a:rPr lang="en-US" sz="3400" dirty="0"/>
              <a:t> </a:t>
            </a:r>
            <a:r>
              <a:rPr lang="en-US" sz="3400" dirty="0" err="1"/>
              <a:t>tusa</a:t>
            </a:r>
            <a:r>
              <a:rPr lang="en-US" sz="3400" dirty="0"/>
              <a:t>.</a:t>
            </a:r>
            <a:br>
              <a:rPr lang="en-US" sz="3400" dirty="0"/>
            </a:br>
            <a:endParaRPr lang="de-DE" sz="3400" b="0" dirty="0"/>
          </a:p>
        </p:txBody>
      </p:sp>
      <p:sp>
        <p:nvSpPr>
          <p:cNvPr id="42" name="Textplatzhalter 40"/>
          <p:cNvSpPr>
            <a:spLocks noGrp="1"/>
          </p:cNvSpPr>
          <p:nvPr userDrawn="1">
            <p:ph type="body" sz="quarter" idx="13" hasCustomPrompt="1"/>
          </p:nvPr>
        </p:nvSpPr>
        <p:spPr>
          <a:xfrm>
            <a:off x="479552" y="3861048"/>
            <a:ext cx="5435634" cy="433139"/>
          </a:xfrm>
          <a:prstGeom prst="rect">
            <a:avLst/>
          </a:prstGeom>
        </p:spPr>
        <p:txBody>
          <a:bodyPr lIns="0" tIns="0" rIns="0" bIns="0" anchor="b"/>
          <a:lstStyle>
            <a:lvl1pPr marL="0" indent="0">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Ludwigshafen, 26.05.2017</a:t>
            </a:r>
          </a:p>
        </p:txBody>
      </p:sp>
      <p:sp>
        <p:nvSpPr>
          <p:cNvPr id="14" name="Textfeld 13">
            <a:extLst>
              <a:ext uri="{FF2B5EF4-FFF2-40B4-BE49-F238E27FC236}">
                <a16:creationId xmlns:a16="http://schemas.microsoft.com/office/drawing/2014/main" id="{62BFBEAA-2FBA-4360-ADE4-73AE5ABDF8D4}"/>
              </a:ext>
            </a:extLst>
          </p:cNvPr>
          <p:cNvSpPr txBox="1"/>
          <p:nvPr userDrawn="1"/>
        </p:nvSpPr>
        <p:spPr>
          <a:xfrm>
            <a:off x="5987005" y="6451321"/>
            <a:ext cx="216406" cy="184666"/>
          </a:xfrm>
          <a:prstGeom prst="rect">
            <a:avLst/>
          </a:prstGeom>
          <a:noFill/>
        </p:spPr>
        <p:txBody>
          <a:bodyPr wrap="none" lIns="0" tIns="0" rIns="0" bIns="0" rtlCol="0">
            <a:spAutoFit/>
          </a:bodyPr>
          <a:lstStyle/>
          <a:p>
            <a:pPr algn="ctr">
              <a:spcBef>
                <a:spcPts val="110"/>
              </a:spcBef>
              <a:spcAft>
                <a:spcPts val="110"/>
              </a:spcAft>
            </a:pPr>
            <a:r>
              <a:rPr lang="de-DE" sz="1200" dirty="0">
                <a:solidFill>
                  <a:srgbClr val="C50022"/>
                </a:solidFill>
              </a:rPr>
              <a:t>     </a:t>
            </a:r>
            <a:endParaRPr lang="de-DE" dirty="0">
              <a:solidFill>
                <a:srgbClr val="C50022"/>
              </a:solidFill>
            </a:endParaRPr>
          </a:p>
        </p:txBody>
      </p:sp>
    </p:spTree>
    <p:extLst>
      <p:ext uri="{BB962C8B-B14F-4D97-AF65-F5344CB8AC3E}">
        <p14:creationId xmlns:p14="http://schemas.microsoft.com/office/powerpoint/2010/main" val="2629887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F2ABAC-561F-4606-A67C-1A55942027F2}"/>
              </a:ext>
            </a:extLst>
          </p:cNvPr>
          <p:cNvSpPr>
            <a:spLocks noGrp="1"/>
          </p:cNvSpPr>
          <p:nvPr>
            <p:ph type="title"/>
          </p:nvPr>
        </p:nvSpPr>
        <p:spPr/>
        <p:txBody>
          <a:bodyPr/>
          <a:lstStyle/>
          <a:p>
            <a:r>
              <a:rPr lang="de-DE"/>
              <a:t>Mastertitelformat bearbeiten</a:t>
            </a:r>
          </a:p>
        </p:txBody>
      </p:sp>
      <p:sp>
        <p:nvSpPr>
          <p:cNvPr id="3" name="Textplatzhalter 2">
            <a:extLst>
              <a:ext uri="{FF2B5EF4-FFF2-40B4-BE49-F238E27FC236}">
                <a16:creationId xmlns:a16="http://schemas.microsoft.com/office/drawing/2014/main" id="{33ED3FFE-CF79-4687-A078-C8E44A073B73}"/>
              </a:ext>
            </a:extLst>
          </p:cNvPr>
          <p:cNvSpPr>
            <a:spLocks noGrp="1"/>
          </p:cNvSpPr>
          <p:nvPr>
            <p:ph type="body" sz="half" idx="1"/>
          </p:nvPr>
        </p:nvSpPr>
        <p:spPr>
          <a:xfrm>
            <a:off x="212315" y="1965579"/>
            <a:ext cx="5800097" cy="39060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DBB7FF96-6611-4D4F-BCB0-01C1D31DC0C9}"/>
              </a:ext>
            </a:extLst>
          </p:cNvPr>
          <p:cNvSpPr>
            <a:spLocks noGrp="1"/>
          </p:cNvSpPr>
          <p:nvPr>
            <p:ph sz="half" idx="2"/>
          </p:nvPr>
        </p:nvSpPr>
        <p:spPr>
          <a:xfrm>
            <a:off x="6164792" y="1965579"/>
            <a:ext cx="5800097" cy="39060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E3020A3C-5997-4241-9E93-5058EC012B35}"/>
              </a:ext>
            </a:extLst>
          </p:cNvPr>
          <p:cNvSpPr>
            <a:spLocks noGrp="1"/>
          </p:cNvSpPr>
          <p:nvPr>
            <p:ph type="ftr" sz="quarter" idx="10"/>
          </p:nvPr>
        </p:nvSpPr>
        <p:spPr>
          <a:xfrm>
            <a:off x="1367822" y="6516000"/>
            <a:ext cx="7918969" cy="169200"/>
          </a:xfrm>
          <a:prstGeom prst="rect">
            <a:avLst/>
          </a:prstGeom>
        </p:spPr>
        <p:txBody>
          <a:bodyPr/>
          <a:lstStyle/>
          <a:p>
            <a:pPr>
              <a:defRPr/>
            </a:pPr>
            <a:r>
              <a:rPr lang="de-DE">
                <a:solidFill>
                  <a:srgbClr val="000000"/>
                </a:solidFill>
              </a:rPr>
              <a:t>| Optional</a:t>
            </a:r>
            <a:endParaRPr lang="de-DE" dirty="0">
              <a:solidFill>
                <a:srgbClr val="000000"/>
              </a:solidFill>
            </a:endParaRPr>
          </a:p>
        </p:txBody>
      </p:sp>
      <p:sp>
        <p:nvSpPr>
          <p:cNvPr id="6" name="Datumsplatzhalter 5">
            <a:extLst>
              <a:ext uri="{FF2B5EF4-FFF2-40B4-BE49-F238E27FC236}">
                <a16:creationId xmlns:a16="http://schemas.microsoft.com/office/drawing/2014/main" id="{98AF161C-F4A7-4A48-827F-5711D99E558E}"/>
              </a:ext>
            </a:extLst>
          </p:cNvPr>
          <p:cNvSpPr>
            <a:spLocks noGrp="1"/>
          </p:cNvSpPr>
          <p:nvPr>
            <p:ph type="dt" sz="half" idx="11"/>
          </p:nvPr>
        </p:nvSpPr>
        <p:spPr>
          <a:xfrm>
            <a:off x="687511" y="6516000"/>
            <a:ext cx="467939" cy="151200"/>
          </a:xfrm>
          <a:prstGeom prst="rect">
            <a:avLst/>
          </a:prstGeom>
        </p:spPr>
        <p:txBody>
          <a:bodyPr/>
          <a:lstStyle/>
          <a:p>
            <a:pPr>
              <a:defRPr/>
            </a:pPr>
            <a:fld id="{4DB166DB-4C4B-4147-95A7-ADC3C1CB70B3}" type="datetime1">
              <a:rPr lang="de-DE" smtClean="0">
                <a:solidFill>
                  <a:srgbClr val="000000"/>
                </a:solidFill>
              </a:rPr>
              <a:pPr>
                <a:defRPr/>
              </a:pPr>
              <a:t>23.09.2020</a:t>
            </a:fld>
            <a:endParaRPr lang="de-DE" dirty="0">
              <a:solidFill>
                <a:srgbClr val="000000"/>
              </a:solidFill>
            </a:endParaRPr>
          </a:p>
        </p:txBody>
      </p:sp>
      <p:sp>
        <p:nvSpPr>
          <p:cNvPr id="7" name="Foliennummernplatzhalter 6">
            <a:extLst>
              <a:ext uri="{FF2B5EF4-FFF2-40B4-BE49-F238E27FC236}">
                <a16:creationId xmlns:a16="http://schemas.microsoft.com/office/drawing/2014/main" id="{B6411C8A-7FBB-42B8-812F-9D3862E75FA1}"/>
              </a:ext>
            </a:extLst>
          </p:cNvPr>
          <p:cNvSpPr>
            <a:spLocks noGrp="1"/>
          </p:cNvSpPr>
          <p:nvPr>
            <p:ph type="sldNum" sz="quarter" idx="12"/>
          </p:nvPr>
        </p:nvSpPr>
        <p:spPr>
          <a:xfrm>
            <a:off x="226771" y="6516000"/>
            <a:ext cx="359953" cy="151200"/>
          </a:xfrm>
          <a:prstGeom prst="rect">
            <a:avLst/>
          </a:prstGeom>
        </p:spPr>
        <p:txBody>
          <a:bodyPr/>
          <a:lstStyle/>
          <a:p>
            <a:pPr>
              <a:defRPr/>
            </a:pPr>
            <a:fld id="{D7C0CCF7-DF53-4ADB-AAD8-9742C01AD446}" type="slidenum">
              <a:rPr lang="de-DE" smtClean="0">
                <a:solidFill>
                  <a:srgbClr val="000000"/>
                </a:solidFill>
              </a:rPr>
              <a:pPr>
                <a:defRPr/>
              </a:pPr>
              <a:t>‹#›</a:t>
            </a:fld>
            <a:endParaRPr lang="de-DE" dirty="0">
              <a:solidFill>
                <a:srgbClr val="000000"/>
              </a:solidFill>
            </a:endParaRPr>
          </a:p>
        </p:txBody>
      </p:sp>
    </p:spTree>
    <p:extLst>
      <p:ext uri="{BB962C8B-B14F-4D97-AF65-F5344CB8AC3E}">
        <p14:creationId xmlns:p14="http://schemas.microsoft.com/office/powerpoint/2010/main" val="4017423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A809E2-FF1C-4220-B806-F7A2CBB45B5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4C654F8-BF58-4B3A-B336-3629ECE45454}"/>
              </a:ext>
            </a:extLst>
          </p:cNvPr>
          <p:cNvSpPr>
            <a:spLocks noGrp="1"/>
          </p:cNvSpPr>
          <p:nvPr>
            <p:ph sz="half" idx="1"/>
          </p:nvPr>
        </p:nvSpPr>
        <p:spPr>
          <a:xfrm>
            <a:off x="212315" y="1965579"/>
            <a:ext cx="5800097" cy="39060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D12C4920-9938-4405-8A15-1CF4F1C9099F}"/>
              </a:ext>
            </a:extLst>
          </p:cNvPr>
          <p:cNvSpPr>
            <a:spLocks noGrp="1"/>
          </p:cNvSpPr>
          <p:nvPr>
            <p:ph type="body" sz="half" idx="2"/>
          </p:nvPr>
        </p:nvSpPr>
        <p:spPr>
          <a:xfrm>
            <a:off x="6164792" y="1965579"/>
            <a:ext cx="5800097" cy="39060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A7968547-6C9A-4A3F-9DF5-C094BF63FF4F}"/>
              </a:ext>
            </a:extLst>
          </p:cNvPr>
          <p:cNvSpPr>
            <a:spLocks noGrp="1"/>
          </p:cNvSpPr>
          <p:nvPr>
            <p:ph type="ftr" sz="quarter" idx="10"/>
          </p:nvPr>
        </p:nvSpPr>
        <p:spPr>
          <a:xfrm>
            <a:off x="1367822" y="6516000"/>
            <a:ext cx="7918969" cy="169200"/>
          </a:xfrm>
          <a:prstGeom prst="rect">
            <a:avLst/>
          </a:prstGeom>
        </p:spPr>
        <p:txBody>
          <a:bodyPr/>
          <a:lstStyle/>
          <a:p>
            <a:pPr>
              <a:defRPr/>
            </a:pPr>
            <a:r>
              <a:rPr lang="de-DE">
                <a:solidFill>
                  <a:srgbClr val="000000"/>
                </a:solidFill>
              </a:rPr>
              <a:t>| Optional</a:t>
            </a:r>
            <a:endParaRPr lang="de-DE" dirty="0">
              <a:solidFill>
                <a:srgbClr val="000000"/>
              </a:solidFill>
            </a:endParaRPr>
          </a:p>
        </p:txBody>
      </p:sp>
      <p:sp>
        <p:nvSpPr>
          <p:cNvPr id="6" name="Datumsplatzhalter 5">
            <a:extLst>
              <a:ext uri="{FF2B5EF4-FFF2-40B4-BE49-F238E27FC236}">
                <a16:creationId xmlns:a16="http://schemas.microsoft.com/office/drawing/2014/main" id="{9687ABFE-CCFA-4A9B-8529-F93712327C06}"/>
              </a:ext>
            </a:extLst>
          </p:cNvPr>
          <p:cNvSpPr>
            <a:spLocks noGrp="1"/>
          </p:cNvSpPr>
          <p:nvPr>
            <p:ph type="dt" sz="half" idx="11"/>
          </p:nvPr>
        </p:nvSpPr>
        <p:spPr>
          <a:xfrm>
            <a:off x="687511" y="6516000"/>
            <a:ext cx="467939" cy="151200"/>
          </a:xfrm>
          <a:prstGeom prst="rect">
            <a:avLst/>
          </a:prstGeom>
        </p:spPr>
        <p:txBody>
          <a:bodyPr/>
          <a:lstStyle/>
          <a:p>
            <a:pPr>
              <a:defRPr/>
            </a:pPr>
            <a:fld id="{69CD014B-38AE-4EA1-8714-87353EA00F53}" type="datetime1">
              <a:rPr lang="de-DE" smtClean="0">
                <a:solidFill>
                  <a:srgbClr val="000000"/>
                </a:solidFill>
              </a:rPr>
              <a:pPr>
                <a:defRPr/>
              </a:pPr>
              <a:t>23.09.2020</a:t>
            </a:fld>
            <a:endParaRPr lang="de-DE" dirty="0">
              <a:solidFill>
                <a:srgbClr val="000000"/>
              </a:solidFill>
            </a:endParaRPr>
          </a:p>
        </p:txBody>
      </p:sp>
      <p:sp>
        <p:nvSpPr>
          <p:cNvPr id="7" name="Foliennummernplatzhalter 6">
            <a:extLst>
              <a:ext uri="{FF2B5EF4-FFF2-40B4-BE49-F238E27FC236}">
                <a16:creationId xmlns:a16="http://schemas.microsoft.com/office/drawing/2014/main" id="{CB3FE862-F243-4638-A6BB-CD8B4AFF600A}"/>
              </a:ext>
            </a:extLst>
          </p:cNvPr>
          <p:cNvSpPr>
            <a:spLocks noGrp="1"/>
          </p:cNvSpPr>
          <p:nvPr>
            <p:ph type="sldNum" sz="quarter" idx="12"/>
          </p:nvPr>
        </p:nvSpPr>
        <p:spPr>
          <a:xfrm>
            <a:off x="226771" y="6516000"/>
            <a:ext cx="359953" cy="151200"/>
          </a:xfrm>
          <a:prstGeom prst="rect">
            <a:avLst/>
          </a:prstGeom>
        </p:spPr>
        <p:txBody>
          <a:bodyPr/>
          <a:lstStyle/>
          <a:p>
            <a:pPr>
              <a:defRPr/>
            </a:pPr>
            <a:fld id="{D7C0CCF7-DF53-4ADB-AAD8-9742C01AD446}" type="slidenum">
              <a:rPr lang="de-DE" smtClean="0">
                <a:solidFill>
                  <a:srgbClr val="000000"/>
                </a:solidFill>
              </a:rPr>
              <a:pPr>
                <a:defRPr/>
              </a:pPr>
              <a:t>‹#›</a:t>
            </a:fld>
            <a:endParaRPr lang="de-DE" dirty="0">
              <a:solidFill>
                <a:srgbClr val="000000"/>
              </a:solidFill>
            </a:endParaRPr>
          </a:p>
        </p:txBody>
      </p:sp>
    </p:spTree>
    <p:extLst>
      <p:ext uri="{BB962C8B-B14F-4D97-AF65-F5344CB8AC3E}">
        <p14:creationId xmlns:p14="http://schemas.microsoft.com/office/powerpoint/2010/main" val="1517919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2CE1D32-E21C-47EA-A87F-E9B77F368C63}"/>
              </a:ext>
            </a:extLst>
          </p:cNvPr>
          <p:cNvSpPr>
            <a:spLocks noGrp="1"/>
          </p:cNvSpPr>
          <p:nvPr>
            <p:ph/>
          </p:nvPr>
        </p:nvSpPr>
        <p:spPr>
          <a:xfrm>
            <a:off x="212317" y="431801"/>
            <a:ext cx="11752447" cy="544036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Fußzeilenplatzhalter 2">
            <a:extLst>
              <a:ext uri="{FF2B5EF4-FFF2-40B4-BE49-F238E27FC236}">
                <a16:creationId xmlns:a16="http://schemas.microsoft.com/office/drawing/2014/main" id="{5F863ECE-AB9D-4E37-B422-CC40B5272EB4}"/>
              </a:ext>
            </a:extLst>
          </p:cNvPr>
          <p:cNvSpPr>
            <a:spLocks noGrp="1"/>
          </p:cNvSpPr>
          <p:nvPr>
            <p:ph type="ftr" sz="quarter" idx="10"/>
          </p:nvPr>
        </p:nvSpPr>
        <p:spPr>
          <a:xfrm>
            <a:off x="1367822" y="6516000"/>
            <a:ext cx="7918969" cy="169200"/>
          </a:xfrm>
          <a:prstGeom prst="rect">
            <a:avLst/>
          </a:prstGeom>
        </p:spPr>
        <p:txBody>
          <a:bodyPr/>
          <a:lstStyle/>
          <a:p>
            <a:pPr>
              <a:defRPr/>
            </a:pPr>
            <a:r>
              <a:rPr lang="de-DE">
                <a:solidFill>
                  <a:srgbClr val="000000"/>
                </a:solidFill>
              </a:rPr>
              <a:t>| Optional</a:t>
            </a:r>
            <a:endParaRPr lang="de-DE" dirty="0">
              <a:solidFill>
                <a:srgbClr val="000000"/>
              </a:solidFill>
            </a:endParaRPr>
          </a:p>
        </p:txBody>
      </p:sp>
      <p:sp>
        <p:nvSpPr>
          <p:cNvPr id="4" name="Datumsplatzhalter 3">
            <a:extLst>
              <a:ext uri="{FF2B5EF4-FFF2-40B4-BE49-F238E27FC236}">
                <a16:creationId xmlns:a16="http://schemas.microsoft.com/office/drawing/2014/main" id="{7656F73E-08AD-4984-AA4D-6A2047EA1233}"/>
              </a:ext>
            </a:extLst>
          </p:cNvPr>
          <p:cNvSpPr>
            <a:spLocks noGrp="1"/>
          </p:cNvSpPr>
          <p:nvPr>
            <p:ph type="dt" sz="half" idx="11"/>
          </p:nvPr>
        </p:nvSpPr>
        <p:spPr>
          <a:xfrm>
            <a:off x="687511" y="6516000"/>
            <a:ext cx="467939" cy="151200"/>
          </a:xfrm>
          <a:prstGeom prst="rect">
            <a:avLst/>
          </a:prstGeom>
        </p:spPr>
        <p:txBody>
          <a:bodyPr/>
          <a:lstStyle/>
          <a:p>
            <a:pPr>
              <a:defRPr/>
            </a:pPr>
            <a:fld id="{077D3AE9-2D66-4CB4-854E-2D7001B5A269}" type="datetime1">
              <a:rPr lang="de-DE" smtClean="0">
                <a:solidFill>
                  <a:srgbClr val="000000"/>
                </a:solidFill>
              </a:rPr>
              <a:pPr>
                <a:defRPr/>
              </a:pPr>
              <a:t>23.09.2020</a:t>
            </a:fld>
            <a:endParaRPr lang="de-DE" dirty="0">
              <a:solidFill>
                <a:srgbClr val="000000"/>
              </a:solidFill>
            </a:endParaRPr>
          </a:p>
        </p:txBody>
      </p:sp>
      <p:sp>
        <p:nvSpPr>
          <p:cNvPr id="5" name="Foliennummernplatzhalter 4">
            <a:extLst>
              <a:ext uri="{FF2B5EF4-FFF2-40B4-BE49-F238E27FC236}">
                <a16:creationId xmlns:a16="http://schemas.microsoft.com/office/drawing/2014/main" id="{F2563ACE-B651-45D5-BB34-3B368EE9115D}"/>
              </a:ext>
            </a:extLst>
          </p:cNvPr>
          <p:cNvSpPr>
            <a:spLocks noGrp="1"/>
          </p:cNvSpPr>
          <p:nvPr>
            <p:ph type="sldNum" sz="quarter" idx="12"/>
          </p:nvPr>
        </p:nvSpPr>
        <p:spPr>
          <a:xfrm>
            <a:off x="226771" y="6516000"/>
            <a:ext cx="359953" cy="151200"/>
          </a:xfrm>
          <a:prstGeom prst="rect">
            <a:avLst/>
          </a:prstGeom>
        </p:spPr>
        <p:txBody>
          <a:bodyPr/>
          <a:lstStyle/>
          <a:p>
            <a:pPr>
              <a:defRPr/>
            </a:pPr>
            <a:fld id="{D7C0CCF7-DF53-4ADB-AAD8-9742C01AD446}" type="slidenum">
              <a:rPr lang="de-DE" smtClean="0">
                <a:solidFill>
                  <a:srgbClr val="000000"/>
                </a:solidFill>
              </a:rPr>
              <a:pPr>
                <a:defRPr/>
              </a:pPr>
              <a:t>‹#›</a:t>
            </a:fld>
            <a:endParaRPr lang="de-DE" dirty="0">
              <a:solidFill>
                <a:srgbClr val="000000"/>
              </a:solidFill>
            </a:endParaRPr>
          </a:p>
        </p:txBody>
      </p:sp>
    </p:spTree>
    <p:extLst>
      <p:ext uri="{BB962C8B-B14F-4D97-AF65-F5344CB8AC3E}">
        <p14:creationId xmlns:p14="http://schemas.microsoft.com/office/powerpoint/2010/main" val="3129390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080E89-1E40-4B0D-BD55-CBE3C39C66E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353CF28-13C9-4E5C-9A41-1F6D684F3F08}"/>
              </a:ext>
            </a:extLst>
          </p:cNvPr>
          <p:cNvSpPr>
            <a:spLocks noGrp="1"/>
          </p:cNvSpPr>
          <p:nvPr>
            <p:ph idx="1"/>
          </p:nvPr>
        </p:nvSpPr>
        <p:spPr>
          <a:xfrm>
            <a:off x="212318" y="1965579"/>
            <a:ext cx="11752447" cy="39060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a:extLst>
              <a:ext uri="{FF2B5EF4-FFF2-40B4-BE49-F238E27FC236}">
                <a16:creationId xmlns:a16="http://schemas.microsoft.com/office/drawing/2014/main" id="{DB55761B-B9A2-4920-9B0D-35C5A79C73E2}"/>
              </a:ext>
            </a:extLst>
          </p:cNvPr>
          <p:cNvSpPr>
            <a:spLocks noGrp="1"/>
          </p:cNvSpPr>
          <p:nvPr>
            <p:ph type="ftr" sz="quarter" idx="10"/>
          </p:nvPr>
        </p:nvSpPr>
        <p:spPr>
          <a:xfrm>
            <a:off x="1367822" y="6516000"/>
            <a:ext cx="7918969" cy="169200"/>
          </a:xfrm>
          <a:prstGeom prst="rect">
            <a:avLst/>
          </a:prstGeom>
        </p:spPr>
        <p:txBody>
          <a:bodyPr/>
          <a:lstStyle/>
          <a:p>
            <a:pPr>
              <a:defRPr/>
            </a:pPr>
            <a:r>
              <a:rPr lang="de-DE">
                <a:solidFill>
                  <a:srgbClr val="000000"/>
                </a:solidFill>
              </a:rPr>
              <a:t>| Optional</a:t>
            </a:r>
            <a:endParaRPr lang="de-DE" dirty="0">
              <a:solidFill>
                <a:srgbClr val="000000"/>
              </a:solidFill>
            </a:endParaRPr>
          </a:p>
        </p:txBody>
      </p:sp>
      <p:sp>
        <p:nvSpPr>
          <p:cNvPr id="5" name="Datumsplatzhalter 4">
            <a:extLst>
              <a:ext uri="{FF2B5EF4-FFF2-40B4-BE49-F238E27FC236}">
                <a16:creationId xmlns:a16="http://schemas.microsoft.com/office/drawing/2014/main" id="{5F670AE4-0FCB-4883-B7E4-B5754A2694C6}"/>
              </a:ext>
            </a:extLst>
          </p:cNvPr>
          <p:cNvSpPr>
            <a:spLocks noGrp="1"/>
          </p:cNvSpPr>
          <p:nvPr>
            <p:ph type="dt" sz="half" idx="11"/>
          </p:nvPr>
        </p:nvSpPr>
        <p:spPr>
          <a:xfrm>
            <a:off x="687511" y="6516000"/>
            <a:ext cx="467939" cy="151200"/>
          </a:xfrm>
          <a:prstGeom prst="rect">
            <a:avLst/>
          </a:prstGeom>
        </p:spPr>
        <p:txBody>
          <a:bodyPr/>
          <a:lstStyle/>
          <a:p>
            <a:pPr>
              <a:defRPr/>
            </a:pPr>
            <a:fld id="{428ED363-80F3-489B-8AED-CB21F6545A31}" type="datetime1">
              <a:rPr lang="de-DE" smtClean="0">
                <a:solidFill>
                  <a:srgbClr val="000000"/>
                </a:solidFill>
              </a:rPr>
              <a:pPr>
                <a:defRPr/>
              </a:pPr>
              <a:t>23.09.2020</a:t>
            </a:fld>
            <a:endParaRPr lang="de-DE" dirty="0">
              <a:solidFill>
                <a:srgbClr val="000000"/>
              </a:solidFill>
            </a:endParaRPr>
          </a:p>
        </p:txBody>
      </p:sp>
      <p:sp>
        <p:nvSpPr>
          <p:cNvPr id="6" name="Foliennummernplatzhalter 5">
            <a:extLst>
              <a:ext uri="{FF2B5EF4-FFF2-40B4-BE49-F238E27FC236}">
                <a16:creationId xmlns:a16="http://schemas.microsoft.com/office/drawing/2014/main" id="{0045A95C-6833-4457-B077-68A9637FCACC}"/>
              </a:ext>
            </a:extLst>
          </p:cNvPr>
          <p:cNvSpPr>
            <a:spLocks noGrp="1"/>
          </p:cNvSpPr>
          <p:nvPr>
            <p:ph type="sldNum" sz="quarter" idx="12"/>
          </p:nvPr>
        </p:nvSpPr>
        <p:spPr>
          <a:xfrm>
            <a:off x="226771" y="6516000"/>
            <a:ext cx="359953" cy="151200"/>
          </a:xfrm>
          <a:prstGeom prst="rect">
            <a:avLst/>
          </a:prstGeom>
        </p:spPr>
        <p:txBody>
          <a:bodyPr/>
          <a:lstStyle/>
          <a:p>
            <a:pPr>
              <a:defRPr/>
            </a:pPr>
            <a:fld id="{D7C0CCF7-DF53-4ADB-AAD8-9742C01AD446}" type="slidenum">
              <a:rPr lang="de-DE" smtClean="0">
                <a:solidFill>
                  <a:srgbClr val="000000"/>
                </a:solidFill>
              </a:rPr>
              <a:pPr>
                <a:defRPr/>
              </a:pPr>
              <a:t>‹#›</a:t>
            </a:fld>
            <a:endParaRPr lang="de-DE" dirty="0">
              <a:solidFill>
                <a:srgbClr val="000000"/>
              </a:solidFill>
            </a:endParaRPr>
          </a:p>
        </p:txBody>
      </p:sp>
    </p:spTree>
    <p:extLst>
      <p:ext uri="{BB962C8B-B14F-4D97-AF65-F5344CB8AC3E}">
        <p14:creationId xmlns:p14="http://schemas.microsoft.com/office/powerpoint/2010/main" val="927367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Media" preserve="1">
  <p:cSld name="Titel, Text und Mediencli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A26DD6-5478-44D5-9C22-EA6102171B17}"/>
              </a:ext>
            </a:extLst>
          </p:cNvPr>
          <p:cNvSpPr>
            <a:spLocks noGrp="1"/>
          </p:cNvSpPr>
          <p:nvPr>
            <p:ph type="title"/>
          </p:nvPr>
        </p:nvSpPr>
        <p:spPr/>
        <p:txBody>
          <a:bodyPr/>
          <a:lstStyle/>
          <a:p>
            <a:r>
              <a:rPr lang="de-DE"/>
              <a:t>Mastertitelformat bearbeiten</a:t>
            </a:r>
          </a:p>
        </p:txBody>
      </p:sp>
      <p:sp>
        <p:nvSpPr>
          <p:cNvPr id="3" name="Textplatzhalter 2">
            <a:extLst>
              <a:ext uri="{FF2B5EF4-FFF2-40B4-BE49-F238E27FC236}">
                <a16:creationId xmlns:a16="http://schemas.microsoft.com/office/drawing/2014/main" id="{EDDA7DB3-D147-40F5-A85A-F22CDDCC7764}"/>
              </a:ext>
            </a:extLst>
          </p:cNvPr>
          <p:cNvSpPr>
            <a:spLocks noGrp="1"/>
          </p:cNvSpPr>
          <p:nvPr>
            <p:ph type="body" sz="half" idx="1"/>
          </p:nvPr>
        </p:nvSpPr>
        <p:spPr>
          <a:xfrm>
            <a:off x="212315" y="1965579"/>
            <a:ext cx="5800097" cy="39060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Medienplatzhalter 3">
            <a:extLst>
              <a:ext uri="{FF2B5EF4-FFF2-40B4-BE49-F238E27FC236}">
                <a16:creationId xmlns:a16="http://schemas.microsoft.com/office/drawing/2014/main" id="{60A14105-87B3-4C57-AD70-C6D6EB6C2BD5}"/>
              </a:ext>
            </a:extLst>
          </p:cNvPr>
          <p:cNvSpPr>
            <a:spLocks noGrp="1"/>
          </p:cNvSpPr>
          <p:nvPr>
            <p:ph type="media" sz="half" idx="2"/>
          </p:nvPr>
        </p:nvSpPr>
        <p:spPr>
          <a:xfrm>
            <a:off x="6164792" y="1965579"/>
            <a:ext cx="5800097" cy="3906012"/>
          </a:xfrm>
        </p:spPr>
        <p:txBody>
          <a:bodyPr/>
          <a:lstStyle/>
          <a:p>
            <a:endParaRPr lang="de-DE"/>
          </a:p>
        </p:txBody>
      </p:sp>
      <p:sp>
        <p:nvSpPr>
          <p:cNvPr id="5" name="Fußzeilenplatzhalter 4">
            <a:extLst>
              <a:ext uri="{FF2B5EF4-FFF2-40B4-BE49-F238E27FC236}">
                <a16:creationId xmlns:a16="http://schemas.microsoft.com/office/drawing/2014/main" id="{26468F25-440D-4B20-B43E-2906F5F245F3}"/>
              </a:ext>
            </a:extLst>
          </p:cNvPr>
          <p:cNvSpPr>
            <a:spLocks noGrp="1"/>
          </p:cNvSpPr>
          <p:nvPr>
            <p:ph type="ftr" sz="quarter" idx="10"/>
          </p:nvPr>
        </p:nvSpPr>
        <p:spPr>
          <a:xfrm>
            <a:off x="1367822" y="6516000"/>
            <a:ext cx="7918969" cy="169200"/>
          </a:xfrm>
          <a:prstGeom prst="rect">
            <a:avLst/>
          </a:prstGeom>
        </p:spPr>
        <p:txBody>
          <a:bodyPr/>
          <a:lstStyle/>
          <a:p>
            <a:pPr>
              <a:defRPr/>
            </a:pPr>
            <a:r>
              <a:rPr lang="de-DE">
                <a:solidFill>
                  <a:srgbClr val="000000"/>
                </a:solidFill>
              </a:rPr>
              <a:t>| Optional</a:t>
            </a:r>
            <a:endParaRPr lang="de-DE" dirty="0">
              <a:solidFill>
                <a:srgbClr val="000000"/>
              </a:solidFill>
            </a:endParaRPr>
          </a:p>
        </p:txBody>
      </p:sp>
      <p:sp>
        <p:nvSpPr>
          <p:cNvPr id="6" name="Datumsplatzhalter 5">
            <a:extLst>
              <a:ext uri="{FF2B5EF4-FFF2-40B4-BE49-F238E27FC236}">
                <a16:creationId xmlns:a16="http://schemas.microsoft.com/office/drawing/2014/main" id="{0574263A-04B4-4BB1-BA72-C60C07FA9681}"/>
              </a:ext>
            </a:extLst>
          </p:cNvPr>
          <p:cNvSpPr>
            <a:spLocks noGrp="1"/>
          </p:cNvSpPr>
          <p:nvPr>
            <p:ph type="dt" sz="half" idx="11"/>
          </p:nvPr>
        </p:nvSpPr>
        <p:spPr>
          <a:xfrm>
            <a:off x="687511" y="6516000"/>
            <a:ext cx="467939" cy="151200"/>
          </a:xfrm>
          <a:prstGeom prst="rect">
            <a:avLst/>
          </a:prstGeom>
        </p:spPr>
        <p:txBody>
          <a:bodyPr/>
          <a:lstStyle/>
          <a:p>
            <a:pPr>
              <a:defRPr/>
            </a:pPr>
            <a:fld id="{A1A87E2B-C4BB-4A18-A082-B72B29D769AA}" type="datetime1">
              <a:rPr lang="de-DE" smtClean="0">
                <a:solidFill>
                  <a:srgbClr val="000000"/>
                </a:solidFill>
              </a:rPr>
              <a:pPr>
                <a:defRPr/>
              </a:pPr>
              <a:t>23.09.2020</a:t>
            </a:fld>
            <a:endParaRPr lang="de-DE" dirty="0">
              <a:solidFill>
                <a:srgbClr val="000000"/>
              </a:solidFill>
            </a:endParaRPr>
          </a:p>
        </p:txBody>
      </p:sp>
      <p:sp>
        <p:nvSpPr>
          <p:cNvPr id="7" name="Foliennummernplatzhalter 6">
            <a:extLst>
              <a:ext uri="{FF2B5EF4-FFF2-40B4-BE49-F238E27FC236}">
                <a16:creationId xmlns:a16="http://schemas.microsoft.com/office/drawing/2014/main" id="{B444941E-A04D-406F-897B-1CB8D8B4F9D7}"/>
              </a:ext>
            </a:extLst>
          </p:cNvPr>
          <p:cNvSpPr>
            <a:spLocks noGrp="1"/>
          </p:cNvSpPr>
          <p:nvPr>
            <p:ph type="sldNum" sz="quarter" idx="12"/>
          </p:nvPr>
        </p:nvSpPr>
        <p:spPr>
          <a:xfrm>
            <a:off x="226771" y="6516000"/>
            <a:ext cx="359953" cy="151200"/>
          </a:xfrm>
          <a:prstGeom prst="rect">
            <a:avLst/>
          </a:prstGeom>
        </p:spPr>
        <p:txBody>
          <a:bodyPr/>
          <a:lstStyle/>
          <a:p>
            <a:pPr>
              <a:defRPr/>
            </a:pPr>
            <a:fld id="{D7C0CCF7-DF53-4ADB-AAD8-9742C01AD446}" type="slidenum">
              <a:rPr lang="de-DE" smtClean="0">
                <a:solidFill>
                  <a:srgbClr val="000000"/>
                </a:solidFill>
              </a:rPr>
              <a:pPr>
                <a:defRPr/>
              </a:pPr>
              <a:t>‹#›</a:t>
            </a:fld>
            <a:endParaRPr lang="de-DE" dirty="0">
              <a:solidFill>
                <a:srgbClr val="000000"/>
              </a:solidFill>
            </a:endParaRPr>
          </a:p>
        </p:txBody>
      </p:sp>
    </p:spTree>
    <p:extLst>
      <p:ext uri="{BB962C8B-B14F-4D97-AF65-F5344CB8AC3E}">
        <p14:creationId xmlns:p14="http://schemas.microsoft.com/office/powerpoint/2010/main" val="1370037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mediaAndTx" preserve="1">
  <p:cSld name="Titel, Medienclip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639877-D01C-4856-BA52-624F29B860CE}"/>
              </a:ext>
            </a:extLst>
          </p:cNvPr>
          <p:cNvSpPr>
            <a:spLocks noGrp="1"/>
          </p:cNvSpPr>
          <p:nvPr>
            <p:ph type="title"/>
          </p:nvPr>
        </p:nvSpPr>
        <p:spPr/>
        <p:txBody>
          <a:bodyPr/>
          <a:lstStyle/>
          <a:p>
            <a:r>
              <a:rPr lang="de-DE"/>
              <a:t>Mastertitelformat bearbeiten</a:t>
            </a:r>
          </a:p>
        </p:txBody>
      </p:sp>
      <p:sp>
        <p:nvSpPr>
          <p:cNvPr id="3" name="Medienplatzhalter 2">
            <a:extLst>
              <a:ext uri="{FF2B5EF4-FFF2-40B4-BE49-F238E27FC236}">
                <a16:creationId xmlns:a16="http://schemas.microsoft.com/office/drawing/2014/main" id="{44221E77-11E0-4F51-8A81-F543833C9E60}"/>
              </a:ext>
            </a:extLst>
          </p:cNvPr>
          <p:cNvSpPr>
            <a:spLocks noGrp="1"/>
          </p:cNvSpPr>
          <p:nvPr>
            <p:ph type="media" sz="half" idx="1"/>
          </p:nvPr>
        </p:nvSpPr>
        <p:spPr>
          <a:xfrm>
            <a:off x="212315" y="1965579"/>
            <a:ext cx="5800097" cy="3906012"/>
          </a:xfrm>
        </p:spPr>
        <p:txBody>
          <a:bodyPr/>
          <a:lstStyle/>
          <a:p>
            <a:endParaRPr lang="de-DE"/>
          </a:p>
        </p:txBody>
      </p:sp>
      <p:sp>
        <p:nvSpPr>
          <p:cNvPr id="4" name="Textplatzhalter 3">
            <a:extLst>
              <a:ext uri="{FF2B5EF4-FFF2-40B4-BE49-F238E27FC236}">
                <a16:creationId xmlns:a16="http://schemas.microsoft.com/office/drawing/2014/main" id="{D109FC1F-991B-4A03-80B8-3A8A5F2D0719}"/>
              </a:ext>
            </a:extLst>
          </p:cNvPr>
          <p:cNvSpPr>
            <a:spLocks noGrp="1"/>
          </p:cNvSpPr>
          <p:nvPr>
            <p:ph type="body" sz="half" idx="2"/>
          </p:nvPr>
        </p:nvSpPr>
        <p:spPr>
          <a:xfrm>
            <a:off x="6164792" y="1965579"/>
            <a:ext cx="5800097" cy="39060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311A9557-B4F9-4FC2-9332-363ACA4D445F}"/>
              </a:ext>
            </a:extLst>
          </p:cNvPr>
          <p:cNvSpPr>
            <a:spLocks noGrp="1"/>
          </p:cNvSpPr>
          <p:nvPr>
            <p:ph type="ftr" sz="quarter" idx="10"/>
          </p:nvPr>
        </p:nvSpPr>
        <p:spPr>
          <a:xfrm>
            <a:off x="1367822" y="6516000"/>
            <a:ext cx="7918969" cy="169200"/>
          </a:xfrm>
          <a:prstGeom prst="rect">
            <a:avLst/>
          </a:prstGeom>
        </p:spPr>
        <p:txBody>
          <a:bodyPr/>
          <a:lstStyle/>
          <a:p>
            <a:pPr>
              <a:defRPr/>
            </a:pPr>
            <a:r>
              <a:rPr lang="de-DE">
                <a:solidFill>
                  <a:srgbClr val="000000"/>
                </a:solidFill>
              </a:rPr>
              <a:t>| Optional</a:t>
            </a:r>
            <a:endParaRPr lang="de-DE" dirty="0">
              <a:solidFill>
                <a:srgbClr val="000000"/>
              </a:solidFill>
            </a:endParaRPr>
          </a:p>
        </p:txBody>
      </p:sp>
      <p:sp>
        <p:nvSpPr>
          <p:cNvPr id="6" name="Datumsplatzhalter 5">
            <a:extLst>
              <a:ext uri="{FF2B5EF4-FFF2-40B4-BE49-F238E27FC236}">
                <a16:creationId xmlns:a16="http://schemas.microsoft.com/office/drawing/2014/main" id="{095E73B0-6F01-42C0-B398-DB7C7D7E05A7}"/>
              </a:ext>
            </a:extLst>
          </p:cNvPr>
          <p:cNvSpPr>
            <a:spLocks noGrp="1"/>
          </p:cNvSpPr>
          <p:nvPr>
            <p:ph type="dt" sz="half" idx="11"/>
          </p:nvPr>
        </p:nvSpPr>
        <p:spPr>
          <a:xfrm>
            <a:off x="687511" y="6516000"/>
            <a:ext cx="467939" cy="151200"/>
          </a:xfrm>
          <a:prstGeom prst="rect">
            <a:avLst/>
          </a:prstGeom>
        </p:spPr>
        <p:txBody>
          <a:bodyPr/>
          <a:lstStyle/>
          <a:p>
            <a:pPr>
              <a:defRPr/>
            </a:pPr>
            <a:fld id="{C5B3D48C-9248-4068-AC3F-1DCC189DB19F}" type="datetime1">
              <a:rPr lang="de-DE" smtClean="0">
                <a:solidFill>
                  <a:srgbClr val="000000"/>
                </a:solidFill>
              </a:rPr>
              <a:pPr>
                <a:defRPr/>
              </a:pPr>
              <a:t>23.09.2020</a:t>
            </a:fld>
            <a:endParaRPr lang="de-DE" dirty="0">
              <a:solidFill>
                <a:srgbClr val="000000"/>
              </a:solidFill>
            </a:endParaRPr>
          </a:p>
        </p:txBody>
      </p:sp>
      <p:sp>
        <p:nvSpPr>
          <p:cNvPr id="7" name="Foliennummernplatzhalter 6">
            <a:extLst>
              <a:ext uri="{FF2B5EF4-FFF2-40B4-BE49-F238E27FC236}">
                <a16:creationId xmlns:a16="http://schemas.microsoft.com/office/drawing/2014/main" id="{D8FAA16F-81A1-4CEB-8939-4AA044CBF61A}"/>
              </a:ext>
            </a:extLst>
          </p:cNvPr>
          <p:cNvSpPr>
            <a:spLocks noGrp="1"/>
          </p:cNvSpPr>
          <p:nvPr>
            <p:ph type="sldNum" sz="quarter" idx="12"/>
          </p:nvPr>
        </p:nvSpPr>
        <p:spPr>
          <a:xfrm>
            <a:off x="226771" y="6516000"/>
            <a:ext cx="359953" cy="151200"/>
          </a:xfrm>
          <a:prstGeom prst="rect">
            <a:avLst/>
          </a:prstGeom>
        </p:spPr>
        <p:txBody>
          <a:bodyPr/>
          <a:lstStyle/>
          <a:p>
            <a:pPr>
              <a:defRPr/>
            </a:pPr>
            <a:fld id="{D7C0CCF7-DF53-4ADB-AAD8-9742C01AD446}" type="slidenum">
              <a:rPr lang="de-DE" smtClean="0">
                <a:solidFill>
                  <a:srgbClr val="000000"/>
                </a:solidFill>
              </a:rPr>
              <a:pPr>
                <a:defRPr/>
              </a:pPr>
              <a:t>‹#›</a:t>
            </a:fld>
            <a:endParaRPr lang="de-DE" dirty="0">
              <a:solidFill>
                <a:srgbClr val="000000"/>
              </a:solidFill>
            </a:endParaRPr>
          </a:p>
        </p:txBody>
      </p:sp>
    </p:spTree>
    <p:extLst>
      <p:ext uri="{BB962C8B-B14F-4D97-AF65-F5344CB8AC3E}">
        <p14:creationId xmlns:p14="http://schemas.microsoft.com/office/powerpoint/2010/main" val="6341466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reserve="1">
  <p:cSld name="Titel und Inhalt üb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8735A7-B28E-4745-8655-C9999B01167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35637BB-60B1-4488-8CF1-E3F06D5EBED0}"/>
              </a:ext>
            </a:extLst>
          </p:cNvPr>
          <p:cNvSpPr>
            <a:spLocks noGrp="1"/>
          </p:cNvSpPr>
          <p:nvPr>
            <p:ph sz="half" idx="1"/>
          </p:nvPr>
        </p:nvSpPr>
        <p:spPr>
          <a:xfrm>
            <a:off x="212317" y="1965579"/>
            <a:ext cx="11752447" cy="18768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D4D5F2FC-4B25-456C-A90C-64CEA05B29FB}"/>
              </a:ext>
            </a:extLst>
          </p:cNvPr>
          <p:cNvSpPr>
            <a:spLocks noGrp="1"/>
          </p:cNvSpPr>
          <p:nvPr>
            <p:ph type="body" sz="half" idx="2"/>
          </p:nvPr>
        </p:nvSpPr>
        <p:spPr>
          <a:xfrm>
            <a:off x="212317" y="3994785"/>
            <a:ext cx="11752447" cy="18768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2BD6C371-FE65-4294-97AD-25A76E97810F}"/>
              </a:ext>
            </a:extLst>
          </p:cNvPr>
          <p:cNvSpPr>
            <a:spLocks noGrp="1"/>
          </p:cNvSpPr>
          <p:nvPr>
            <p:ph type="ftr" sz="quarter" idx="10"/>
          </p:nvPr>
        </p:nvSpPr>
        <p:spPr>
          <a:xfrm>
            <a:off x="1367822" y="6516000"/>
            <a:ext cx="7918969" cy="169200"/>
          </a:xfrm>
          <a:prstGeom prst="rect">
            <a:avLst/>
          </a:prstGeom>
        </p:spPr>
        <p:txBody>
          <a:bodyPr/>
          <a:lstStyle/>
          <a:p>
            <a:pPr>
              <a:defRPr/>
            </a:pPr>
            <a:r>
              <a:rPr lang="de-DE">
                <a:solidFill>
                  <a:srgbClr val="000000"/>
                </a:solidFill>
              </a:rPr>
              <a:t>| Optional</a:t>
            </a:r>
            <a:endParaRPr lang="de-DE" dirty="0">
              <a:solidFill>
                <a:srgbClr val="000000"/>
              </a:solidFill>
            </a:endParaRPr>
          </a:p>
        </p:txBody>
      </p:sp>
      <p:sp>
        <p:nvSpPr>
          <p:cNvPr id="6" name="Datumsplatzhalter 5">
            <a:extLst>
              <a:ext uri="{FF2B5EF4-FFF2-40B4-BE49-F238E27FC236}">
                <a16:creationId xmlns:a16="http://schemas.microsoft.com/office/drawing/2014/main" id="{FC86BFFF-93A4-440C-B3C4-802614E81B71}"/>
              </a:ext>
            </a:extLst>
          </p:cNvPr>
          <p:cNvSpPr>
            <a:spLocks noGrp="1"/>
          </p:cNvSpPr>
          <p:nvPr>
            <p:ph type="dt" sz="half" idx="11"/>
          </p:nvPr>
        </p:nvSpPr>
        <p:spPr>
          <a:xfrm>
            <a:off x="687511" y="6516000"/>
            <a:ext cx="467939" cy="151200"/>
          </a:xfrm>
          <a:prstGeom prst="rect">
            <a:avLst/>
          </a:prstGeom>
        </p:spPr>
        <p:txBody>
          <a:bodyPr/>
          <a:lstStyle/>
          <a:p>
            <a:pPr>
              <a:defRPr/>
            </a:pPr>
            <a:fld id="{6DE2D800-F390-4147-8082-2501E25A4B0A}" type="datetime1">
              <a:rPr lang="de-DE" smtClean="0">
                <a:solidFill>
                  <a:srgbClr val="000000"/>
                </a:solidFill>
              </a:rPr>
              <a:pPr>
                <a:defRPr/>
              </a:pPr>
              <a:t>23.09.2020</a:t>
            </a:fld>
            <a:endParaRPr lang="de-DE" dirty="0">
              <a:solidFill>
                <a:srgbClr val="000000"/>
              </a:solidFill>
            </a:endParaRPr>
          </a:p>
        </p:txBody>
      </p:sp>
      <p:sp>
        <p:nvSpPr>
          <p:cNvPr id="7" name="Foliennummernplatzhalter 6">
            <a:extLst>
              <a:ext uri="{FF2B5EF4-FFF2-40B4-BE49-F238E27FC236}">
                <a16:creationId xmlns:a16="http://schemas.microsoft.com/office/drawing/2014/main" id="{042C8699-C73C-4568-AB42-D32BC3096EB0}"/>
              </a:ext>
            </a:extLst>
          </p:cNvPr>
          <p:cNvSpPr>
            <a:spLocks noGrp="1"/>
          </p:cNvSpPr>
          <p:nvPr>
            <p:ph type="sldNum" sz="quarter" idx="12"/>
          </p:nvPr>
        </p:nvSpPr>
        <p:spPr>
          <a:xfrm>
            <a:off x="226771" y="6516000"/>
            <a:ext cx="359953" cy="151200"/>
          </a:xfrm>
          <a:prstGeom prst="rect">
            <a:avLst/>
          </a:prstGeom>
        </p:spPr>
        <p:txBody>
          <a:bodyPr/>
          <a:lstStyle/>
          <a:p>
            <a:pPr>
              <a:defRPr/>
            </a:pPr>
            <a:fld id="{D7C0CCF7-DF53-4ADB-AAD8-9742C01AD446}" type="slidenum">
              <a:rPr lang="de-DE" smtClean="0">
                <a:solidFill>
                  <a:srgbClr val="000000"/>
                </a:solidFill>
              </a:rPr>
              <a:pPr>
                <a:defRPr/>
              </a:pPr>
              <a:t>‹#›</a:t>
            </a:fld>
            <a:endParaRPr lang="de-DE" dirty="0">
              <a:solidFill>
                <a:srgbClr val="000000"/>
              </a:solidFill>
            </a:endParaRPr>
          </a:p>
        </p:txBody>
      </p:sp>
    </p:spTree>
    <p:extLst>
      <p:ext uri="{BB962C8B-B14F-4D97-AF65-F5344CB8AC3E}">
        <p14:creationId xmlns:p14="http://schemas.microsoft.com/office/powerpoint/2010/main" val="19828649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OverObj" preserve="1">
  <p:cSld name="Titel und Text über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B682FF-DD0C-46E2-8C1C-A06AF64F5952}"/>
              </a:ext>
            </a:extLst>
          </p:cNvPr>
          <p:cNvSpPr>
            <a:spLocks noGrp="1"/>
          </p:cNvSpPr>
          <p:nvPr>
            <p:ph type="title"/>
          </p:nvPr>
        </p:nvSpPr>
        <p:spPr/>
        <p:txBody>
          <a:bodyPr/>
          <a:lstStyle/>
          <a:p>
            <a:r>
              <a:rPr lang="de-DE"/>
              <a:t>Mastertitelformat bearbeiten</a:t>
            </a:r>
          </a:p>
        </p:txBody>
      </p:sp>
      <p:sp>
        <p:nvSpPr>
          <p:cNvPr id="3" name="Textplatzhalter 2">
            <a:extLst>
              <a:ext uri="{FF2B5EF4-FFF2-40B4-BE49-F238E27FC236}">
                <a16:creationId xmlns:a16="http://schemas.microsoft.com/office/drawing/2014/main" id="{5DD7F0EF-78BF-43F5-9C29-474B537D6FB6}"/>
              </a:ext>
            </a:extLst>
          </p:cNvPr>
          <p:cNvSpPr>
            <a:spLocks noGrp="1"/>
          </p:cNvSpPr>
          <p:nvPr>
            <p:ph type="body" sz="half" idx="1"/>
          </p:nvPr>
        </p:nvSpPr>
        <p:spPr>
          <a:xfrm>
            <a:off x="212317" y="1965579"/>
            <a:ext cx="11752447" cy="18768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12F11F21-0ACE-496A-A93D-B817BF62CFF8}"/>
              </a:ext>
            </a:extLst>
          </p:cNvPr>
          <p:cNvSpPr>
            <a:spLocks noGrp="1"/>
          </p:cNvSpPr>
          <p:nvPr>
            <p:ph sz="half" idx="2"/>
          </p:nvPr>
        </p:nvSpPr>
        <p:spPr>
          <a:xfrm>
            <a:off x="212317" y="3994785"/>
            <a:ext cx="11752447" cy="18768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7F9D28A9-F404-4434-9C9A-358402724C97}"/>
              </a:ext>
            </a:extLst>
          </p:cNvPr>
          <p:cNvSpPr>
            <a:spLocks noGrp="1"/>
          </p:cNvSpPr>
          <p:nvPr>
            <p:ph type="ftr" sz="quarter" idx="10"/>
          </p:nvPr>
        </p:nvSpPr>
        <p:spPr>
          <a:xfrm>
            <a:off x="1367822" y="6516000"/>
            <a:ext cx="7918969" cy="169200"/>
          </a:xfrm>
          <a:prstGeom prst="rect">
            <a:avLst/>
          </a:prstGeom>
        </p:spPr>
        <p:txBody>
          <a:bodyPr/>
          <a:lstStyle/>
          <a:p>
            <a:pPr>
              <a:defRPr/>
            </a:pPr>
            <a:r>
              <a:rPr lang="de-DE">
                <a:solidFill>
                  <a:srgbClr val="000000"/>
                </a:solidFill>
              </a:rPr>
              <a:t>| Optional</a:t>
            </a:r>
            <a:endParaRPr lang="de-DE" dirty="0">
              <a:solidFill>
                <a:srgbClr val="000000"/>
              </a:solidFill>
            </a:endParaRPr>
          </a:p>
        </p:txBody>
      </p:sp>
      <p:sp>
        <p:nvSpPr>
          <p:cNvPr id="6" name="Datumsplatzhalter 5">
            <a:extLst>
              <a:ext uri="{FF2B5EF4-FFF2-40B4-BE49-F238E27FC236}">
                <a16:creationId xmlns:a16="http://schemas.microsoft.com/office/drawing/2014/main" id="{06E3F372-F58D-4CA4-BFB3-29426E8445D5}"/>
              </a:ext>
            </a:extLst>
          </p:cNvPr>
          <p:cNvSpPr>
            <a:spLocks noGrp="1"/>
          </p:cNvSpPr>
          <p:nvPr>
            <p:ph type="dt" sz="half" idx="11"/>
          </p:nvPr>
        </p:nvSpPr>
        <p:spPr>
          <a:xfrm>
            <a:off x="687511" y="6516000"/>
            <a:ext cx="467939" cy="151200"/>
          </a:xfrm>
          <a:prstGeom prst="rect">
            <a:avLst/>
          </a:prstGeom>
        </p:spPr>
        <p:txBody>
          <a:bodyPr/>
          <a:lstStyle/>
          <a:p>
            <a:pPr>
              <a:defRPr/>
            </a:pPr>
            <a:fld id="{7EAED35C-9BA0-4A10-BFB2-2520213DEC19}" type="datetime1">
              <a:rPr lang="de-DE" smtClean="0">
                <a:solidFill>
                  <a:srgbClr val="000000"/>
                </a:solidFill>
              </a:rPr>
              <a:pPr>
                <a:defRPr/>
              </a:pPr>
              <a:t>23.09.2020</a:t>
            </a:fld>
            <a:endParaRPr lang="de-DE" dirty="0">
              <a:solidFill>
                <a:srgbClr val="000000"/>
              </a:solidFill>
            </a:endParaRPr>
          </a:p>
        </p:txBody>
      </p:sp>
      <p:sp>
        <p:nvSpPr>
          <p:cNvPr id="7" name="Foliennummernplatzhalter 6">
            <a:extLst>
              <a:ext uri="{FF2B5EF4-FFF2-40B4-BE49-F238E27FC236}">
                <a16:creationId xmlns:a16="http://schemas.microsoft.com/office/drawing/2014/main" id="{E8C92BCB-A68D-4FE6-8DC3-18BD6C232DA3}"/>
              </a:ext>
            </a:extLst>
          </p:cNvPr>
          <p:cNvSpPr>
            <a:spLocks noGrp="1"/>
          </p:cNvSpPr>
          <p:nvPr>
            <p:ph type="sldNum" sz="quarter" idx="12"/>
          </p:nvPr>
        </p:nvSpPr>
        <p:spPr>
          <a:xfrm>
            <a:off x="226771" y="6516000"/>
            <a:ext cx="359953" cy="151200"/>
          </a:xfrm>
          <a:prstGeom prst="rect">
            <a:avLst/>
          </a:prstGeom>
        </p:spPr>
        <p:txBody>
          <a:bodyPr/>
          <a:lstStyle/>
          <a:p>
            <a:pPr>
              <a:defRPr/>
            </a:pPr>
            <a:fld id="{D7C0CCF7-DF53-4ADB-AAD8-9742C01AD446}" type="slidenum">
              <a:rPr lang="de-DE" smtClean="0">
                <a:solidFill>
                  <a:srgbClr val="000000"/>
                </a:solidFill>
              </a:rPr>
              <a:pPr>
                <a:defRPr/>
              </a:pPr>
              <a:t>‹#›</a:t>
            </a:fld>
            <a:endParaRPr lang="de-DE" dirty="0">
              <a:solidFill>
                <a:srgbClr val="000000"/>
              </a:solidFill>
            </a:endParaRPr>
          </a:p>
        </p:txBody>
      </p:sp>
    </p:spTree>
    <p:extLst>
      <p:ext uri="{BB962C8B-B14F-4D97-AF65-F5344CB8AC3E}">
        <p14:creationId xmlns:p14="http://schemas.microsoft.com/office/powerpoint/2010/main" val="14472456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A49E15-3CC2-4EE0-92C8-91165D511DA8}"/>
              </a:ext>
            </a:extLst>
          </p:cNvPr>
          <p:cNvSpPr>
            <a:spLocks noGrp="1"/>
          </p:cNvSpPr>
          <p:nvPr>
            <p:ph type="title"/>
          </p:nvPr>
        </p:nvSpPr>
        <p:spPr/>
        <p:txBody>
          <a:bodyPr/>
          <a:lstStyle/>
          <a:p>
            <a:r>
              <a:rPr lang="de-DE"/>
              <a:t>Mastertitelformat bearbeiten</a:t>
            </a:r>
          </a:p>
        </p:txBody>
      </p:sp>
      <p:sp>
        <p:nvSpPr>
          <p:cNvPr id="3" name="Textplatzhalter 2">
            <a:extLst>
              <a:ext uri="{FF2B5EF4-FFF2-40B4-BE49-F238E27FC236}">
                <a16:creationId xmlns:a16="http://schemas.microsoft.com/office/drawing/2014/main" id="{CE50D0BD-1B65-4BC9-A974-4C55A3FDEF28}"/>
              </a:ext>
            </a:extLst>
          </p:cNvPr>
          <p:cNvSpPr>
            <a:spLocks noGrp="1"/>
          </p:cNvSpPr>
          <p:nvPr>
            <p:ph type="body" sz="half" idx="1"/>
          </p:nvPr>
        </p:nvSpPr>
        <p:spPr>
          <a:xfrm>
            <a:off x="212315" y="1965579"/>
            <a:ext cx="5800097" cy="39060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DE89BA9B-96E6-486F-AB64-EA38AC71B787}"/>
              </a:ext>
            </a:extLst>
          </p:cNvPr>
          <p:cNvSpPr>
            <a:spLocks noGrp="1"/>
          </p:cNvSpPr>
          <p:nvPr>
            <p:ph sz="quarter" idx="2"/>
          </p:nvPr>
        </p:nvSpPr>
        <p:spPr>
          <a:xfrm>
            <a:off x="6164792" y="1965579"/>
            <a:ext cx="5800097" cy="18768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a:extLst>
              <a:ext uri="{FF2B5EF4-FFF2-40B4-BE49-F238E27FC236}">
                <a16:creationId xmlns:a16="http://schemas.microsoft.com/office/drawing/2014/main" id="{E3A62A82-A2FB-4831-BF8E-0B8D27882DE9}"/>
              </a:ext>
            </a:extLst>
          </p:cNvPr>
          <p:cNvSpPr>
            <a:spLocks noGrp="1"/>
          </p:cNvSpPr>
          <p:nvPr>
            <p:ph sz="quarter" idx="3"/>
          </p:nvPr>
        </p:nvSpPr>
        <p:spPr>
          <a:xfrm>
            <a:off x="6164792" y="3994785"/>
            <a:ext cx="5800097" cy="18768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a:extLst>
              <a:ext uri="{FF2B5EF4-FFF2-40B4-BE49-F238E27FC236}">
                <a16:creationId xmlns:a16="http://schemas.microsoft.com/office/drawing/2014/main" id="{07E8A134-6B88-4B2A-AE42-C5C2DE4BCF90}"/>
              </a:ext>
            </a:extLst>
          </p:cNvPr>
          <p:cNvSpPr>
            <a:spLocks noGrp="1"/>
          </p:cNvSpPr>
          <p:nvPr>
            <p:ph type="ftr" sz="quarter" idx="10"/>
          </p:nvPr>
        </p:nvSpPr>
        <p:spPr>
          <a:xfrm>
            <a:off x="1367822" y="6516000"/>
            <a:ext cx="7918969" cy="169200"/>
          </a:xfrm>
          <a:prstGeom prst="rect">
            <a:avLst/>
          </a:prstGeom>
        </p:spPr>
        <p:txBody>
          <a:bodyPr/>
          <a:lstStyle/>
          <a:p>
            <a:pPr>
              <a:defRPr/>
            </a:pPr>
            <a:r>
              <a:rPr lang="de-DE">
                <a:solidFill>
                  <a:srgbClr val="000000"/>
                </a:solidFill>
              </a:rPr>
              <a:t>| Optional</a:t>
            </a:r>
            <a:endParaRPr lang="de-DE" dirty="0">
              <a:solidFill>
                <a:srgbClr val="000000"/>
              </a:solidFill>
            </a:endParaRPr>
          </a:p>
        </p:txBody>
      </p:sp>
      <p:sp>
        <p:nvSpPr>
          <p:cNvPr id="7" name="Datumsplatzhalter 6">
            <a:extLst>
              <a:ext uri="{FF2B5EF4-FFF2-40B4-BE49-F238E27FC236}">
                <a16:creationId xmlns:a16="http://schemas.microsoft.com/office/drawing/2014/main" id="{1C573FE7-AAD9-4572-A337-5461F2423AC5}"/>
              </a:ext>
            </a:extLst>
          </p:cNvPr>
          <p:cNvSpPr>
            <a:spLocks noGrp="1"/>
          </p:cNvSpPr>
          <p:nvPr>
            <p:ph type="dt" sz="half" idx="11"/>
          </p:nvPr>
        </p:nvSpPr>
        <p:spPr>
          <a:xfrm>
            <a:off x="687511" y="6516000"/>
            <a:ext cx="467939" cy="151200"/>
          </a:xfrm>
          <a:prstGeom prst="rect">
            <a:avLst/>
          </a:prstGeom>
        </p:spPr>
        <p:txBody>
          <a:bodyPr/>
          <a:lstStyle/>
          <a:p>
            <a:pPr>
              <a:defRPr/>
            </a:pPr>
            <a:fld id="{CD440BC1-42F6-494F-9321-69B69303843C}" type="datetime1">
              <a:rPr lang="de-DE" smtClean="0">
                <a:solidFill>
                  <a:srgbClr val="000000"/>
                </a:solidFill>
              </a:rPr>
              <a:pPr>
                <a:defRPr/>
              </a:pPr>
              <a:t>23.09.2020</a:t>
            </a:fld>
            <a:endParaRPr lang="de-DE" dirty="0">
              <a:solidFill>
                <a:srgbClr val="000000"/>
              </a:solidFill>
            </a:endParaRPr>
          </a:p>
        </p:txBody>
      </p:sp>
      <p:sp>
        <p:nvSpPr>
          <p:cNvPr id="8" name="Foliennummernplatzhalter 7">
            <a:extLst>
              <a:ext uri="{FF2B5EF4-FFF2-40B4-BE49-F238E27FC236}">
                <a16:creationId xmlns:a16="http://schemas.microsoft.com/office/drawing/2014/main" id="{FF6D4B64-4848-48B9-9A84-A7C7BFCD3193}"/>
              </a:ext>
            </a:extLst>
          </p:cNvPr>
          <p:cNvSpPr>
            <a:spLocks noGrp="1"/>
          </p:cNvSpPr>
          <p:nvPr>
            <p:ph type="sldNum" sz="quarter" idx="12"/>
          </p:nvPr>
        </p:nvSpPr>
        <p:spPr>
          <a:xfrm>
            <a:off x="226771" y="6516000"/>
            <a:ext cx="359953" cy="151200"/>
          </a:xfrm>
          <a:prstGeom prst="rect">
            <a:avLst/>
          </a:prstGeom>
        </p:spPr>
        <p:txBody>
          <a:bodyPr/>
          <a:lstStyle/>
          <a:p>
            <a:pPr>
              <a:defRPr/>
            </a:pPr>
            <a:fld id="{D7C0CCF7-DF53-4ADB-AAD8-9742C01AD446}" type="slidenum">
              <a:rPr lang="de-DE" smtClean="0">
                <a:solidFill>
                  <a:srgbClr val="000000"/>
                </a:solidFill>
              </a:rPr>
              <a:pPr>
                <a:defRPr/>
              </a:pPr>
              <a:t>‹#›</a:t>
            </a:fld>
            <a:endParaRPr lang="de-DE" dirty="0">
              <a:solidFill>
                <a:srgbClr val="000000"/>
              </a:solidFill>
            </a:endParaRPr>
          </a:p>
        </p:txBody>
      </p:sp>
    </p:spTree>
    <p:extLst>
      <p:ext uri="{BB962C8B-B14F-4D97-AF65-F5344CB8AC3E}">
        <p14:creationId xmlns:p14="http://schemas.microsoft.com/office/powerpoint/2010/main" val="35326418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AndTx" preserve="1">
  <p:cSld name="Titel, zwei Inhalte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2CBFF9-6AA9-4135-B013-124136065B6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A8C003F-FDE2-4BCD-8446-E93BA74B902B}"/>
              </a:ext>
            </a:extLst>
          </p:cNvPr>
          <p:cNvSpPr>
            <a:spLocks noGrp="1"/>
          </p:cNvSpPr>
          <p:nvPr>
            <p:ph sz="quarter" idx="1"/>
          </p:nvPr>
        </p:nvSpPr>
        <p:spPr>
          <a:xfrm>
            <a:off x="212315" y="1965579"/>
            <a:ext cx="5800097" cy="18768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7AF8FA0B-2B73-4F9E-8421-B7FAA861D2BC}"/>
              </a:ext>
            </a:extLst>
          </p:cNvPr>
          <p:cNvSpPr>
            <a:spLocks noGrp="1"/>
          </p:cNvSpPr>
          <p:nvPr>
            <p:ph sz="quarter" idx="2"/>
          </p:nvPr>
        </p:nvSpPr>
        <p:spPr>
          <a:xfrm>
            <a:off x="212315" y="3994785"/>
            <a:ext cx="5800097" cy="18768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B6A06705-80A7-42BF-B2C5-248EA2910CCE}"/>
              </a:ext>
            </a:extLst>
          </p:cNvPr>
          <p:cNvSpPr>
            <a:spLocks noGrp="1"/>
          </p:cNvSpPr>
          <p:nvPr>
            <p:ph type="body" sz="half" idx="3"/>
          </p:nvPr>
        </p:nvSpPr>
        <p:spPr>
          <a:xfrm>
            <a:off x="6164792" y="1965579"/>
            <a:ext cx="5800097" cy="39060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a:extLst>
              <a:ext uri="{FF2B5EF4-FFF2-40B4-BE49-F238E27FC236}">
                <a16:creationId xmlns:a16="http://schemas.microsoft.com/office/drawing/2014/main" id="{68651DD0-4839-47C9-A9A9-3F5056FFCBA1}"/>
              </a:ext>
            </a:extLst>
          </p:cNvPr>
          <p:cNvSpPr>
            <a:spLocks noGrp="1"/>
          </p:cNvSpPr>
          <p:nvPr>
            <p:ph type="ftr" sz="quarter" idx="10"/>
          </p:nvPr>
        </p:nvSpPr>
        <p:spPr>
          <a:xfrm>
            <a:off x="1367822" y="6516000"/>
            <a:ext cx="7918969" cy="169200"/>
          </a:xfrm>
          <a:prstGeom prst="rect">
            <a:avLst/>
          </a:prstGeom>
        </p:spPr>
        <p:txBody>
          <a:bodyPr/>
          <a:lstStyle/>
          <a:p>
            <a:pPr>
              <a:defRPr/>
            </a:pPr>
            <a:r>
              <a:rPr lang="de-DE">
                <a:solidFill>
                  <a:srgbClr val="000000"/>
                </a:solidFill>
              </a:rPr>
              <a:t>| Optional</a:t>
            </a:r>
            <a:endParaRPr lang="de-DE" dirty="0">
              <a:solidFill>
                <a:srgbClr val="000000"/>
              </a:solidFill>
            </a:endParaRPr>
          </a:p>
        </p:txBody>
      </p:sp>
      <p:sp>
        <p:nvSpPr>
          <p:cNvPr id="7" name="Datumsplatzhalter 6">
            <a:extLst>
              <a:ext uri="{FF2B5EF4-FFF2-40B4-BE49-F238E27FC236}">
                <a16:creationId xmlns:a16="http://schemas.microsoft.com/office/drawing/2014/main" id="{38323B6D-9603-4517-B425-10C069E2500E}"/>
              </a:ext>
            </a:extLst>
          </p:cNvPr>
          <p:cNvSpPr>
            <a:spLocks noGrp="1"/>
          </p:cNvSpPr>
          <p:nvPr>
            <p:ph type="dt" sz="half" idx="11"/>
          </p:nvPr>
        </p:nvSpPr>
        <p:spPr>
          <a:xfrm>
            <a:off x="687511" y="6516000"/>
            <a:ext cx="467939" cy="151200"/>
          </a:xfrm>
          <a:prstGeom prst="rect">
            <a:avLst/>
          </a:prstGeom>
        </p:spPr>
        <p:txBody>
          <a:bodyPr/>
          <a:lstStyle/>
          <a:p>
            <a:pPr>
              <a:defRPr/>
            </a:pPr>
            <a:fld id="{A132E6CE-540A-414A-9820-B7765218117D}" type="datetime1">
              <a:rPr lang="de-DE" smtClean="0">
                <a:solidFill>
                  <a:srgbClr val="000000"/>
                </a:solidFill>
              </a:rPr>
              <a:pPr>
                <a:defRPr/>
              </a:pPr>
              <a:t>23.09.2020</a:t>
            </a:fld>
            <a:endParaRPr lang="de-DE" dirty="0">
              <a:solidFill>
                <a:srgbClr val="000000"/>
              </a:solidFill>
            </a:endParaRPr>
          </a:p>
        </p:txBody>
      </p:sp>
      <p:sp>
        <p:nvSpPr>
          <p:cNvPr id="8" name="Foliennummernplatzhalter 7">
            <a:extLst>
              <a:ext uri="{FF2B5EF4-FFF2-40B4-BE49-F238E27FC236}">
                <a16:creationId xmlns:a16="http://schemas.microsoft.com/office/drawing/2014/main" id="{B1BFD5DC-90F2-4A91-AE88-C9A9192A247A}"/>
              </a:ext>
            </a:extLst>
          </p:cNvPr>
          <p:cNvSpPr>
            <a:spLocks noGrp="1"/>
          </p:cNvSpPr>
          <p:nvPr>
            <p:ph type="sldNum" sz="quarter" idx="12"/>
          </p:nvPr>
        </p:nvSpPr>
        <p:spPr>
          <a:xfrm>
            <a:off x="226771" y="6516000"/>
            <a:ext cx="359953" cy="151200"/>
          </a:xfrm>
          <a:prstGeom prst="rect">
            <a:avLst/>
          </a:prstGeom>
        </p:spPr>
        <p:txBody>
          <a:bodyPr/>
          <a:lstStyle/>
          <a:p>
            <a:pPr>
              <a:defRPr/>
            </a:pPr>
            <a:fld id="{D7C0CCF7-DF53-4ADB-AAD8-9742C01AD446}" type="slidenum">
              <a:rPr lang="de-DE" smtClean="0">
                <a:solidFill>
                  <a:srgbClr val="000000"/>
                </a:solidFill>
              </a:rPr>
              <a:pPr>
                <a:defRPr/>
              </a:pPr>
              <a:t>‹#›</a:t>
            </a:fld>
            <a:endParaRPr lang="de-DE" dirty="0">
              <a:solidFill>
                <a:srgbClr val="000000"/>
              </a:solidFill>
            </a:endParaRPr>
          </a:p>
        </p:txBody>
      </p:sp>
    </p:spTree>
    <p:extLst>
      <p:ext uri="{BB962C8B-B14F-4D97-AF65-F5344CB8AC3E}">
        <p14:creationId xmlns:p14="http://schemas.microsoft.com/office/powerpoint/2010/main" val="909758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3)">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4D31B83-2E89-446B-AD46-9CF55729D5E9}"/>
              </a:ext>
            </a:extLst>
          </p:cNvPr>
          <p:cNvGrpSpPr/>
          <p:nvPr userDrawn="1"/>
        </p:nvGrpSpPr>
        <p:grpSpPr>
          <a:xfrm>
            <a:off x="5996579" y="872716"/>
            <a:ext cx="6194418" cy="1080000"/>
            <a:chOff x="5996579" y="872716"/>
            <a:chExt cx="6194418" cy="1080000"/>
          </a:xfrm>
        </p:grpSpPr>
        <p:sp>
          <p:nvSpPr>
            <p:cNvPr id="15" name="Rechteck 14">
              <a:extLst>
                <a:ext uri="{FF2B5EF4-FFF2-40B4-BE49-F238E27FC236}">
                  <a16:creationId xmlns:a16="http://schemas.microsoft.com/office/drawing/2014/main" id="{817AAF36-E66A-4DB6-BD1B-EB1CC84B3788}"/>
                </a:ext>
              </a:extLst>
            </p:cNvPr>
            <p:cNvSpPr>
              <a:spLocks noChangeAspect="1"/>
            </p:cNvSpPr>
            <p:nvPr userDrawn="1"/>
          </p:nvSpPr>
          <p:spPr>
            <a:xfrm>
              <a:off x="5996579" y="872716"/>
              <a:ext cx="6194418"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FB15633F-B6BF-4487-A284-A3B5B6192C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59808" y="1136032"/>
              <a:ext cx="1619425" cy="586722"/>
            </a:xfrm>
            <a:prstGeom prst="rect">
              <a:avLst/>
            </a:prstGeom>
          </p:spPr>
        </p:pic>
      </p:grpSp>
      <p:sp>
        <p:nvSpPr>
          <p:cNvPr id="8" name="Rechteck 7"/>
          <p:cNvSpPr/>
          <p:nvPr userDrawn="1"/>
        </p:nvSpPr>
        <p:spPr>
          <a:xfrm>
            <a:off x="5987006" y="2096716"/>
            <a:ext cx="6203407" cy="38884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1"/>
              </a:solidFill>
            </a:endParaRPr>
          </a:p>
        </p:txBody>
      </p:sp>
      <p:sp>
        <p:nvSpPr>
          <p:cNvPr id="25" name="TitelPlaz"/>
          <p:cNvSpPr>
            <a:spLocks noGrp="1"/>
          </p:cNvSpPr>
          <p:nvPr userDrawn="1">
            <p:ph type="title" hasCustomPrompt="1"/>
            <p:custDataLst>
              <p:tags r:id="rId1"/>
            </p:custDataLst>
          </p:nvPr>
        </p:nvSpPr>
        <p:spPr>
          <a:xfrm>
            <a:off x="6311230" y="2492896"/>
            <a:ext cx="5400600" cy="2592288"/>
          </a:xfrm>
          <a:prstGeom prst="rect">
            <a:avLst/>
          </a:prstGeom>
        </p:spPr>
        <p:txBody>
          <a:bodyPr vert="horz" lIns="0" tIns="0" rIns="0" bIns="0" rtlCol="0" anchor="t">
            <a:normAutofit/>
          </a:bodyPr>
          <a:lstStyle>
            <a:lvl1pPr>
              <a:lnSpc>
                <a:spcPct val="95000"/>
              </a:lnSpc>
              <a:spcBef>
                <a:spcPts val="0"/>
              </a:spcBef>
              <a:spcAft>
                <a:spcPts val="0"/>
              </a:spcAft>
              <a:defRPr sz="3400">
                <a:solidFill>
                  <a:schemeClr val="accent1"/>
                </a:solidFill>
              </a:defRPr>
            </a:lvl1pPr>
          </a:lstStyle>
          <a:p>
            <a:r>
              <a:rPr lang="en-US" sz="3400" dirty="0"/>
              <a:t>Lorem Ipsum </a:t>
            </a:r>
            <a:r>
              <a:rPr lang="en-US" sz="3400" dirty="0" err="1"/>
              <a:t>dolormit</a:t>
            </a:r>
            <a:br>
              <a:rPr lang="en-US" sz="3400" dirty="0"/>
            </a:br>
            <a:r>
              <a:rPr lang="en-US" sz="3400" dirty="0" err="1"/>
              <a:t>amet</a:t>
            </a:r>
            <a:r>
              <a:rPr lang="en-US" sz="3400" dirty="0"/>
              <a:t> </a:t>
            </a:r>
            <a:r>
              <a:rPr lang="en-US" sz="3400" dirty="0" err="1"/>
              <a:t>avensis</a:t>
            </a:r>
            <a:r>
              <a:rPr lang="en-US" sz="3400" dirty="0"/>
              <a:t> </a:t>
            </a:r>
            <a:r>
              <a:rPr lang="en-US" sz="3400" dirty="0" err="1"/>
              <a:t>tusa</a:t>
            </a:r>
            <a:r>
              <a:rPr lang="en-US" sz="3400" dirty="0"/>
              <a:t>.</a:t>
            </a:r>
            <a:endParaRPr lang="de-DE" sz="3400" b="0" dirty="0"/>
          </a:p>
        </p:txBody>
      </p:sp>
      <p:sp>
        <p:nvSpPr>
          <p:cNvPr id="42" name="Textplatzhalter 40"/>
          <p:cNvSpPr>
            <a:spLocks noGrp="1"/>
          </p:cNvSpPr>
          <p:nvPr userDrawn="1">
            <p:ph type="body" sz="quarter" idx="13" hasCustomPrompt="1"/>
          </p:nvPr>
        </p:nvSpPr>
        <p:spPr>
          <a:xfrm>
            <a:off x="6311230" y="5121188"/>
            <a:ext cx="5436604" cy="433139"/>
          </a:xfrm>
          <a:prstGeom prst="rect">
            <a:avLst/>
          </a:prstGeom>
        </p:spPr>
        <p:txBody>
          <a:bodyPr lIns="0" tIns="0" rIns="0" bIns="0" anchor="b"/>
          <a:lstStyle>
            <a:lvl1pPr marL="0" indent="0">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Ludwigshafen, 26.05.2017</a:t>
            </a:r>
          </a:p>
        </p:txBody>
      </p:sp>
      <p:sp>
        <p:nvSpPr>
          <p:cNvPr id="14" name="Textfeld 13">
            <a:extLst>
              <a:ext uri="{FF2B5EF4-FFF2-40B4-BE49-F238E27FC236}">
                <a16:creationId xmlns:a16="http://schemas.microsoft.com/office/drawing/2014/main" id="{70201EB7-A074-49C4-A59F-DC5A2780E1C2}"/>
              </a:ext>
            </a:extLst>
          </p:cNvPr>
          <p:cNvSpPr txBox="1"/>
          <p:nvPr userDrawn="1"/>
        </p:nvSpPr>
        <p:spPr>
          <a:xfrm>
            <a:off x="5987005" y="6451321"/>
            <a:ext cx="216406" cy="184666"/>
          </a:xfrm>
          <a:prstGeom prst="rect">
            <a:avLst/>
          </a:prstGeom>
          <a:noFill/>
        </p:spPr>
        <p:txBody>
          <a:bodyPr wrap="none" lIns="0" tIns="0" rIns="0" bIns="0" rtlCol="0">
            <a:spAutoFit/>
          </a:bodyPr>
          <a:lstStyle/>
          <a:p>
            <a:pPr algn="ctr">
              <a:spcBef>
                <a:spcPts val="110"/>
              </a:spcBef>
              <a:spcAft>
                <a:spcPts val="110"/>
              </a:spcAft>
            </a:pPr>
            <a:r>
              <a:rPr lang="de-DE" sz="1200" dirty="0">
                <a:solidFill>
                  <a:srgbClr val="C50022"/>
                </a:solidFill>
              </a:rPr>
              <a:t>     </a:t>
            </a:r>
            <a:endParaRPr lang="de-DE" dirty="0">
              <a:solidFill>
                <a:srgbClr val="C50022"/>
              </a:solidFill>
            </a:endParaRPr>
          </a:p>
        </p:txBody>
      </p:sp>
      <p:sp>
        <p:nvSpPr>
          <p:cNvPr id="19" name="Datumsplatzhalter 5">
            <a:extLst>
              <a:ext uri="{FF2B5EF4-FFF2-40B4-BE49-F238E27FC236}">
                <a16:creationId xmlns:a16="http://schemas.microsoft.com/office/drawing/2014/main" id="{A9008EC8-F557-42A2-AD66-ECB6CC309F98}"/>
              </a:ext>
            </a:extLst>
          </p:cNvPr>
          <p:cNvSpPr>
            <a:spLocks noGrp="1"/>
          </p:cNvSpPr>
          <p:nvPr>
            <p:ph type="dt" sz="half" idx="2"/>
          </p:nvPr>
        </p:nvSpPr>
        <p:spPr>
          <a:xfrm>
            <a:off x="685760" y="6516409"/>
            <a:ext cx="468126" cy="175322"/>
          </a:xfrm>
          <a:prstGeom prst="rect">
            <a:avLst/>
          </a:prstGeom>
        </p:spPr>
        <p:txBody>
          <a:bodyPr wrap="none" lIns="0" tIns="0" rIns="0" bIns="0"/>
          <a:lstStyle>
            <a:lvl1pPr>
              <a:defRPr sz="900"/>
            </a:lvl1pPr>
          </a:lstStyle>
          <a:p>
            <a:fld id="{1B3CF9F8-E4F9-488E-8330-B699A643A49A}" type="datetime1">
              <a:rPr lang="de-DE" smtClean="0"/>
              <a:t>23.09.2020</a:t>
            </a:fld>
            <a:endParaRPr lang="de-DE" dirty="0"/>
          </a:p>
        </p:txBody>
      </p:sp>
      <p:sp>
        <p:nvSpPr>
          <p:cNvPr id="20" name="Fußzeilenplatzhalter 6">
            <a:extLst>
              <a:ext uri="{FF2B5EF4-FFF2-40B4-BE49-F238E27FC236}">
                <a16:creationId xmlns:a16="http://schemas.microsoft.com/office/drawing/2014/main" id="{0D782FAC-F9ED-4398-9FDE-65580BC90081}"/>
              </a:ext>
            </a:extLst>
          </p:cNvPr>
          <p:cNvSpPr>
            <a:spLocks noGrp="1"/>
          </p:cNvSpPr>
          <p:nvPr>
            <p:ph type="ftr" sz="quarter" idx="3"/>
          </p:nvPr>
        </p:nvSpPr>
        <p:spPr>
          <a:xfrm>
            <a:off x="1368000" y="6516110"/>
            <a:ext cx="3364269" cy="167933"/>
          </a:xfrm>
          <a:prstGeom prst="rect">
            <a:avLst/>
          </a:prstGeom>
        </p:spPr>
        <p:txBody>
          <a:bodyPr lIns="0" tIns="0" rIns="0" bIns="0"/>
          <a:lstStyle>
            <a:lvl1pPr>
              <a:defRPr sz="900">
                <a:solidFill>
                  <a:srgbClr val="000000"/>
                </a:solidFill>
              </a:defRPr>
            </a:lvl1pPr>
          </a:lstStyle>
          <a:p>
            <a:r>
              <a:rPr lang="de-DE"/>
              <a:t>| Optional</a:t>
            </a:r>
            <a:endParaRPr lang="de-DE" dirty="0"/>
          </a:p>
        </p:txBody>
      </p:sp>
      <p:sp>
        <p:nvSpPr>
          <p:cNvPr id="21" name="Foliennummernplatzhalter 7">
            <a:extLst>
              <a:ext uri="{FF2B5EF4-FFF2-40B4-BE49-F238E27FC236}">
                <a16:creationId xmlns:a16="http://schemas.microsoft.com/office/drawing/2014/main" id="{E09338FD-93DD-492F-9B2E-1D643524A842}"/>
              </a:ext>
            </a:extLst>
          </p:cNvPr>
          <p:cNvSpPr>
            <a:spLocks noGrp="1"/>
          </p:cNvSpPr>
          <p:nvPr>
            <p:ph type="sldNum" sz="quarter" idx="4"/>
          </p:nvPr>
        </p:nvSpPr>
        <p:spPr>
          <a:xfrm>
            <a:off x="227013" y="6514798"/>
            <a:ext cx="384217" cy="151200"/>
          </a:xfrm>
          <a:prstGeom prst="rect">
            <a:avLst/>
          </a:prstGeom>
        </p:spPr>
        <p:txBody>
          <a:bodyPr lIns="0" tIns="0" rIns="0" bIns="0"/>
          <a:lstStyle>
            <a:lvl1pPr>
              <a:defRPr sz="900" b="1"/>
            </a:lvl1pPr>
          </a:lstStyle>
          <a:p>
            <a:fld id="{82EA1D04-CA53-4DE3-84A8-2B63E41036C9}" type="slidenum">
              <a:rPr lang="de-DE" smtClean="0"/>
              <a:pPr/>
              <a:t>‹#›</a:t>
            </a:fld>
            <a:endParaRPr lang="de-DE" dirty="0"/>
          </a:p>
        </p:txBody>
      </p:sp>
    </p:spTree>
    <p:extLst>
      <p:ext uri="{BB962C8B-B14F-4D97-AF65-F5344CB8AC3E}">
        <p14:creationId xmlns:p14="http://schemas.microsoft.com/office/powerpoint/2010/main" val="32127310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OverTx" preserve="1">
  <p:cSld name="Titel und 2 Inhalte üb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2E6BCF-F13B-4DAE-838C-D4CFDC54360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E4072EF-C701-4F8C-9B31-1260A74B6366}"/>
              </a:ext>
            </a:extLst>
          </p:cNvPr>
          <p:cNvSpPr>
            <a:spLocks noGrp="1"/>
          </p:cNvSpPr>
          <p:nvPr>
            <p:ph sz="quarter" idx="1"/>
          </p:nvPr>
        </p:nvSpPr>
        <p:spPr>
          <a:xfrm>
            <a:off x="212315" y="1965579"/>
            <a:ext cx="5800097" cy="18768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516D008-2F5C-4820-A061-6C39F314126D}"/>
              </a:ext>
            </a:extLst>
          </p:cNvPr>
          <p:cNvSpPr>
            <a:spLocks noGrp="1"/>
          </p:cNvSpPr>
          <p:nvPr>
            <p:ph sz="quarter" idx="2"/>
          </p:nvPr>
        </p:nvSpPr>
        <p:spPr>
          <a:xfrm>
            <a:off x="6164792" y="1965579"/>
            <a:ext cx="5800097" cy="18768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E0CE585-CC58-4405-A5B2-4146F97E314D}"/>
              </a:ext>
            </a:extLst>
          </p:cNvPr>
          <p:cNvSpPr>
            <a:spLocks noGrp="1"/>
          </p:cNvSpPr>
          <p:nvPr>
            <p:ph type="body" sz="half" idx="3"/>
          </p:nvPr>
        </p:nvSpPr>
        <p:spPr>
          <a:xfrm>
            <a:off x="212317" y="3994785"/>
            <a:ext cx="11752447" cy="18768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a:extLst>
              <a:ext uri="{FF2B5EF4-FFF2-40B4-BE49-F238E27FC236}">
                <a16:creationId xmlns:a16="http://schemas.microsoft.com/office/drawing/2014/main" id="{D8156A72-D8B4-4EB6-8FFB-61C9B44B1EC3}"/>
              </a:ext>
            </a:extLst>
          </p:cNvPr>
          <p:cNvSpPr>
            <a:spLocks noGrp="1"/>
          </p:cNvSpPr>
          <p:nvPr>
            <p:ph type="ftr" sz="quarter" idx="10"/>
          </p:nvPr>
        </p:nvSpPr>
        <p:spPr>
          <a:xfrm>
            <a:off x="1367822" y="6516000"/>
            <a:ext cx="7918969" cy="169200"/>
          </a:xfrm>
          <a:prstGeom prst="rect">
            <a:avLst/>
          </a:prstGeom>
        </p:spPr>
        <p:txBody>
          <a:bodyPr/>
          <a:lstStyle/>
          <a:p>
            <a:pPr>
              <a:defRPr/>
            </a:pPr>
            <a:r>
              <a:rPr lang="de-DE">
                <a:solidFill>
                  <a:srgbClr val="000000"/>
                </a:solidFill>
              </a:rPr>
              <a:t>| Optional</a:t>
            </a:r>
            <a:endParaRPr lang="de-DE" dirty="0">
              <a:solidFill>
                <a:srgbClr val="000000"/>
              </a:solidFill>
            </a:endParaRPr>
          </a:p>
        </p:txBody>
      </p:sp>
      <p:sp>
        <p:nvSpPr>
          <p:cNvPr id="7" name="Datumsplatzhalter 6">
            <a:extLst>
              <a:ext uri="{FF2B5EF4-FFF2-40B4-BE49-F238E27FC236}">
                <a16:creationId xmlns:a16="http://schemas.microsoft.com/office/drawing/2014/main" id="{D0EFBFB9-D2F6-40AF-BCCC-A2A94354C2D7}"/>
              </a:ext>
            </a:extLst>
          </p:cNvPr>
          <p:cNvSpPr>
            <a:spLocks noGrp="1"/>
          </p:cNvSpPr>
          <p:nvPr>
            <p:ph type="dt" sz="half" idx="11"/>
          </p:nvPr>
        </p:nvSpPr>
        <p:spPr>
          <a:xfrm>
            <a:off x="687511" y="6516000"/>
            <a:ext cx="467939" cy="151200"/>
          </a:xfrm>
          <a:prstGeom prst="rect">
            <a:avLst/>
          </a:prstGeom>
        </p:spPr>
        <p:txBody>
          <a:bodyPr/>
          <a:lstStyle/>
          <a:p>
            <a:pPr>
              <a:defRPr/>
            </a:pPr>
            <a:fld id="{EA0257A6-705C-4811-BACD-607174E92E45}" type="datetime1">
              <a:rPr lang="de-DE" smtClean="0">
                <a:solidFill>
                  <a:srgbClr val="000000"/>
                </a:solidFill>
              </a:rPr>
              <a:pPr>
                <a:defRPr/>
              </a:pPr>
              <a:t>23.09.2020</a:t>
            </a:fld>
            <a:endParaRPr lang="de-DE" dirty="0">
              <a:solidFill>
                <a:srgbClr val="000000"/>
              </a:solidFill>
            </a:endParaRPr>
          </a:p>
        </p:txBody>
      </p:sp>
      <p:sp>
        <p:nvSpPr>
          <p:cNvPr id="8" name="Foliennummernplatzhalter 7">
            <a:extLst>
              <a:ext uri="{FF2B5EF4-FFF2-40B4-BE49-F238E27FC236}">
                <a16:creationId xmlns:a16="http://schemas.microsoft.com/office/drawing/2014/main" id="{D28F30A4-BEA8-4D3F-B414-562C963D8891}"/>
              </a:ext>
            </a:extLst>
          </p:cNvPr>
          <p:cNvSpPr>
            <a:spLocks noGrp="1"/>
          </p:cNvSpPr>
          <p:nvPr>
            <p:ph type="sldNum" sz="quarter" idx="12"/>
          </p:nvPr>
        </p:nvSpPr>
        <p:spPr>
          <a:xfrm>
            <a:off x="226771" y="6516000"/>
            <a:ext cx="359953" cy="151200"/>
          </a:xfrm>
          <a:prstGeom prst="rect">
            <a:avLst/>
          </a:prstGeom>
        </p:spPr>
        <p:txBody>
          <a:bodyPr/>
          <a:lstStyle/>
          <a:p>
            <a:pPr>
              <a:defRPr/>
            </a:pPr>
            <a:fld id="{D7C0CCF7-DF53-4ADB-AAD8-9742C01AD446}" type="slidenum">
              <a:rPr lang="de-DE" smtClean="0">
                <a:solidFill>
                  <a:srgbClr val="000000"/>
                </a:solidFill>
              </a:rPr>
              <a:pPr>
                <a:defRPr/>
              </a:pPr>
              <a:t>‹#›</a:t>
            </a:fld>
            <a:endParaRPr lang="de-DE" dirty="0">
              <a:solidFill>
                <a:srgbClr val="000000"/>
              </a:solidFill>
            </a:endParaRPr>
          </a:p>
        </p:txBody>
      </p:sp>
    </p:spTree>
    <p:extLst>
      <p:ext uri="{BB962C8B-B14F-4D97-AF65-F5344CB8AC3E}">
        <p14:creationId xmlns:p14="http://schemas.microsoft.com/office/powerpoint/2010/main" val="4094440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4E88C9-2E13-4233-97E7-A58EA56BF533}"/>
              </a:ext>
            </a:extLst>
          </p:cNvPr>
          <p:cNvSpPr>
            <a:spLocks noGrp="1"/>
          </p:cNvSpPr>
          <p:nvPr>
            <p:ph type="title" sz="quarter"/>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D7B31FC-3EB7-4237-9F75-E570D381E0FE}"/>
              </a:ext>
            </a:extLst>
          </p:cNvPr>
          <p:cNvSpPr>
            <a:spLocks noGrp="1"/>
          </p:cNvSpPr>
          <p:nvPr>
            <p:ph sz="quarter" idx="1"/>
          </p:nvPr>
        </p:nvSpPr>
        <p:spPr>
          <a:xfrm>
            <a:off x="212316" y="1965579"/>
            <a:ext cx="5800097" cy="18768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38A8875F-CFAA-4590-B879-3219CBD4BB93}"/>
              </a:ext>
            </a:extLst>
          </p:cNvPr>
          <p:cNvSpPr>
            <a:spLocks noGrp="1"/>
          </p:cNvSpPr>
          <p:nvPr>
            <p:ph sz="quarter" idx="2"/>
          </p:nvPr>
        </p:nvSpPr>
        <p:spPr>
          <a:xfrm>
            <a:off x="6164793" y="1965579"/>
            <a:ext cx="5800097" cy="18768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a:extLst>
              <a:ext uri="{FF2B5EF4-FFF2-40B4-BE49-F238E27FC236}">
                <a16:creationId xmlns:a16="http://schemas.microsoft.com/office/drawing/2014/main" id="{CA4CB87F-0C22-4934-8CA1-76F88C95A477}"/>
              </a:ext>
            </a:extLst>
          </p:cNvPr>
          <p:cNvSpPr>
            <a:spLocks noGrp="1"/>
          </p:cNvSpPr>
          <p:nvPr>
            <p:ph sz="quarter" idx="3"/>
          </p:nvPr>
        </p:nvSpPr>
        <p:spPr>
          <a:xfrm>
            <a:off x="212316" y="3994785"/>
            <a:ext cx="5800097" cy="18768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a:extLst>
              <a:ext uri="{FF2B5EF4-FFF2-40B4-BE49-F238E27FC236}">
                <a16:creationId xmlns:a16="http://schemas.microsoft.com/office/drawing/2014/main" id="{00020373-3ACB-4F0F-B502-F1E7C40F6322}"/>
              </a:ext>
            </a:extLst>
          </p:cNvPr>
          <p:cNvSpPr>
            <a:spLocks noGrp="1"/>
          </p:cNvSpPr>
          <p:nvPr>
            <p:ph sz="quarter" idx="4"/>
          </p:nvPr>
        </p:nvSpPr>
        <p:spPr>
          <a:xfrm>
            <a:off x="6164793" y="3994785"/>
            <a:ext cx="5800097" cy="18768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a:extLst>
              <a:ext uri="{FF2B5EF4-FFF2-40B4-BE49-F238E27FC236}">
                <a16:creationId xmlns:a16="http://schemas.microsoft.com/office/drawing/2014/main" id="{A7AE7A61-0107-4725-BF07-B2F2AA671499}"/>
              </a:ext>
            </a:extLst>
          </p:cNvPr>
          <p:cNvSpPr>
            <a:spLocks noGrp="1"/>
          </p:cNvSpPr>
          <p:nvPr>
            <p:ph type="ftr" sz="quarter" idx="10"/>
          </p:nvPr>
        </p:nvSpPr>
        <p:spPr>
          <a:xfrm>
            <a:off x="1367822" y="6516000"/>
            <a:ext cx="7918969" cy="169200"/>
          </a:xfrm>
          <a:prstGeom prst="rect">
            <a:avLst/>
          </a:prstGeom>
        </p:spPr>
        <p:txBody>
          <a:bodyPr/>
          <a:lstStyle/>
          <a:p>
            <a:pPr>
              <a:defRPr/>
            </a:pPr>
            <a:r>
              <a:rPr lang="de-DE">
                <a:solidFill>
                  <a:srgbClr val="000000"/>
                </a:solidFill>
              </a:rPr>
              <a:t>| Optional</a:t>
            </a:r>
            <a:endParaRPr lang="de-DE" dirty="0">
              <a:solidFill>
                <a:srgbClr val="000000"/>
              </a:solidFill>
            </a:endParaRPr>
          </a:p>
        </p:txBody>
      </p:sp>
      <p:sp>
        <p:nvSpPr>
          <p:cNvPr id="8" name="Datumsplatzhalter 7">
            <a:extLst>
              <a:ext uri="{FF2B5EF4-FFF2-40B4-BE49-F238E27FC236}">
                <a16:creationId xmlns:a16="http://schemas.microsoft.com/office/drawing/2014/main" id="{42470242-CC3A-40B7-95C1-B059AF43DE27}"/>
              </a:ext>
            </a:extLst>
          </p:cNvPr>
          <p:cNvSpPr>
            <a:spLocks noGrp="1"/>
          </p:cNvSpPr>
          <p:nvPr>
            <p:ph type="dt" sz="half" idx="11"/>
          </p:nvPr>
        </p:nvSpPr>
        <p:spPr>
          <a:xfrm>
            <a:off x="687511" y="6516000"/>
            <a:ext cx="467939" cy="151200"/>
          </a:xfrm>
          <a:prstGeom prst="rect">
            <a:avLst/>
          </a:prstGeom>
        </p:spPr>
        <p:txBody>
          <a:bodyPr/>
          <a:lstStyle/>
          <a:p>
            <a:pPr>
              <a:defRPr/>
            </a:pPr>
            <a:fld id="{4DD03973-C1E6-49C7-B050-C86C2DEEBCC0}" type="datetime1">
              <a:rPr lang="de-DE" smtClean="0">
                <a:solidFill>
                  <a:srgbClr val="000000"/>
                </a:solidFill>
              </a:rPr>
              <a:pPr>
                <a:defRPr/>
              </a:pPr>
              <a:t>23.09.2020</a:t>
            </a:fld>
            <a:endParaRPr lang="de-DE" dirty="0">
              <a:solidFill>
                <a:srgbClr val="000000"/>
              </a:solidFill>
            </a:endParaRPr>
          </a:p>
        </p:txBody>
      </p:sp>
      <p:sp>
        <p:nvSpPr>
          <p:cNvPr id="9" name="Foliennummernplatzhalter 8">
            <a:extLst>
              <a:ext uri="{FF2B5EF4-FFF2-40B4-BE49-F238E27FC236}">
                <a16:creationId xmlns:a16="http://schemas.microsoft.com/office/drawing/2014/main" id="{7F8F0835-9080-41B3-9513-4B6330021B22}"/>
              </a:ext>
            </a:extLst>
          </p:cNvPr>
          <p:cNvSpPr>
            <a:spLocks noGrp="1"/>
          </p:cNvSpPr>
          <p:nvPr>
            <p:ph type="sldNum" sz="quarter" idx="12"/>
          </p:nvPr>
        </p:nvSpPr>
        <p:spPr>
          <a:xfrm>
            <a:off x="226771" y="6516000"/>
            <a:ext cx="359953" cy="151200"/>
          </a:xfrm>
          <a:prstGeom prst="rect">
            <a:avLst/>
          </a:prstGeom>
        </p:spPr>
        <p:txBody>
          <a:bodyPr/>
          <a:lstStyle/>
          <a:p>
            <a:pPr>
              <a:defRPr/>
            </a:pPr>
            <a:fld id="{D7C0CCF7-DF53-4ADB-AAD8-9742C01AD446}" type="slidenum">
              <a:rPr lang="de-DE" smtClean="0">
                <a:solidFill>
                  <a:srgbClr val="000000"/>
                </a:solidFill>
              </a:rPr>
              <a:pPr>
                <a:defRPr/>
              </a:pPr>
              <a:t>‹#›</a:t>
            </a:fld>
            <a:endParaRPr lang="de-DE" dirty="0">
              <a:solidFill>
                <a:srgbClr val="000000"/>
              </a:solidFill>
            </a:endParaRPr>
          </a:p>
        </p:txBody>
      </p:sp>
    </p:spTree>
    <p:extLst>
      <p:ext uri="{BB962C8B-B14F-4D97-AF65-F5344CB8AC3E}">
        <p14:creationId xmlns:p14="http://schemas.microsoft.com/office/powerpoint/2010/main" val="2447112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4)">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14824817-2139-4738-B40B-D941412B7ECA}"/>
              </a:ext>
            </a:extLst>
          </p:cNvPr>
          <p:cNvGrpSpPr/>
          <p:nvPr userDrawn="1"/>
        </p:nvGrpSpPr>
        <p:grpSpPr>
          <a:xfrm>
            <a:off x="5995995" y="4687321"/>
            <a:ext cx="6194418" cy="1080000"/>
            <a:chOff x="5995995" y="4687321"/>
            <a:chExt cx="6194418" cy="1080000"/>
          </a:xfrm>
        </p:grpSpPr>
        <p:sp>
          <p:nvSpPr>
            <p:cNvPr id="15" name="Rechteck 14">
              <a:extLst>
                <a:ext uri="{FF2B5EF4-FFF2-40B4-BE49-F238E27FC236}">
                  <a16:creationId xmlns:a16="http://schemas.microsoft.com/office/drawing/2014/main" id="{772A11FC-14A0-4F7F-9E95-7F8790186215}"/>
                </a:ext>
              </a:extLst>
            </p:cNvPr>
            <p:cNvSpPr>
              <a:spLocks noChangeAspect="1"/>
            </p:cNvSpPr>
            <p:nvPr userDrawn="1"/>
          </p:nvSpPr>
          <p:spPr>
            <a:xfrm>
              <a:off x="5995995" y="4687321"/>
              <a:ext cx="6194418"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2FDE93F7-B7D1-4397-9B86-4FF056C41D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8213" y="4950637"/>
              <a:ext cx="1619425" cy="586722"/>
            </a:xfrm>
            <a:prstGeom prst="rect">
              <a:avLst/>
            </a:prstGeom>
          </p:spPr>
        </p:pic>
      </p:grpSp>
      <p:sp>
        <p:nvSpPr>
          <p:cNvPr id="8" name="Rechteck 7"/>
          <p:cNvSpPr/>
          <p:nvPr userDrawn="1"/>
        </p:nvSpPr>
        <p:spPr>
          <a:xfrm>
            <a:off x="5987005" y="800708"/>
            <a:ext cx="6203408" cy="38884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1"/>
              </a:solidFill>
            </a:endParaRPr>
          </a:p>
        </p:txBody>
      </p:sp>
      <p:sp>
        <p:nvSpPr>
          <p:cNvPr id="25" name="TitelPlaz"/>
          <p:cNvSpPr>
            <a:spLocks noGrp="1"/>
          </p:cNvSpPr>
          <p:nvPr userDrawn="1">
            <p:ph type="title" hasCustomPrompt="1"/>
            <p:custDataLst>
              <p:tags r:id="rId1"/>
            </p:custDataLst>
          </p:nvPr>
        </p:nvSpPr>
        <p:spPr>
          <a:xfrm>
            <a:off x="6275226" y="1232756"/>
            <a:ext cx="5445350" cy="2592288"/>
          </a:xfrm>
          <a:prstGeom prst="rect">
            <a:avLst/>
          </a:prstGeom>
        </p:spPr>
        <p:txBody>
          <a:bodyPr vert="horz" lIns="0" tIns="0" rIns="0" bIns="0" rtlCol="0" anchor="t">
            <a:normAutofit/>
          </a:bodyPr>
          <a:lstStyle>
            <a:lvl1pPr>
              <a:lnSpc>
                <a:spcPct val="95000"/>
              </a:lnSpc>
              <a:spcBef>
                <a:spcPts val="0"/>
              </a:spcBef>
              <a:spcAft>
                <a:spcPts val="0"/>
              </a:spcAft>
              <a:defRPr sz="3400">
                <a:solidFill>
                  <a:schemeClr val="accent1"/>
                </a:solidFill>
              </a:defRPr>
            </a:lvl1pPr>
          </a:lstStyle>
          <a:p>
            <a:r>
              <a:rPr lang="en-US" sz="3400" dirty="0"/>
              <a:t>Lorem Ipsum </a:t>
            </a:r>
            <a:r>
              <a:rPr lang="en-US" sz="3400" dirty="0" err="1"/>
              <a:t>dolormit</a:t>
            </a:r>
            <a:br>
              <a:rPr lang="en-US" sz="3400" dirty="0"/>
            </a:br>
            <a:r>
              <a:rPr lang="en-US" sz="3400" dirty="0" err="1"/>
              <a:t>amet</a:t>
            </a:r>
            <a:r>
              <a:rPr lang="en-US" sz="3400" dirty="0"/>
              <a:t> </a:t>
            </a:r>
            <a:r>
              <a:rPr lang="en-US" sz="3400" dirty="0" err="1"/>
              <a:t>avensis</a:t>
            </a:r>
            <a:r>
              <a:rPr lang="en-US" sz="3400" dirty="0"/>
              <a:t> </a:t>
            </a:r>
            <a:r>
              <a:rPr lang="en-US" sz="3400" dirty="0" err="1"/>
              <a:t>tusa</a:t>
            </a:r>
            <a:r>
              <a:rPr lang="en-US" sz="3400" dirty="0"/>
              <a:t>.</a:t>
            </a:r>
            <a:endParaRPr lang="de-DE" sz="3400" b="0" dirty="0"/>
          </a:p>
        </p:txBody>
      </p:sp>
      <p:sp>
        <p:nvSpPr>
          <p:cNvPr id="42" name="Textplatzhalter 40"/>
          <p:cNvSpPr>
            <a:spLocks noGrp="1"/>
          </p:cNvSpPr>
          <p:nvPr userDrawn="1">
            <p:ph type="body" sz="quarter" idx="13" hasCustomPrompt="1"/>
          </p:nvPr>
        </p:nvSpPr>
        <p:spPr>
          <a:xfrm>
            <a:off x="6275226" y="3861048"/>
            <a:ext cx="5445350" cy="433139"/>
          </a:xfrm>
          <a:prstGeom prst="rect">
            <a:avLst/>
          </a:prstGeom>
        </p:spPr>
        <p:txBody>
          <a:bodyPr lIns="0" tIns="0" rIns="0" bIns="0" anchor="b"/>
          <a:lstStyle>
            <a:lvl1pPr marL="0" indent="0">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Ludwigshafen, 26.05.2017</a:t>
            </a:r>
          </a:p>
        </p:txBody>
      </p:sp>
      <p:sp>
        <p:nvSpPr>
          <p:cNvPr id="14" name="Textfeld 13">
            <a:extLst>
              <a:ext uri="{FF2B5EF4-FFF2-40B4-BE49-F238E27FC236}">
                <a16:creationId xmlns:a16="http://schemas.microsoft.com/office/drawing/2014/main" id="{1630D635-EE83-4917-BCF4-46A4F6763216}"/>
              </a:ext>
            </a:extLst>
          </p:cNvPr>
          <p:cNvSpPr txBox="1"/>
          <p:nvPr userDrawn="1"/>
        </p:nvSpPr>
        <p:spPr>
          <a:xfrm>
            <a:off x="5987005" y="6451321"/>
            <a:ext cx="216406" cy="184666"/>
          </a:xfrm>
          <a:prstGeom prst="rect">
            <a:avLst/>
          </a:prstGeom>
          <a:noFill/>
        </p:spPr>
        <p:txBody>
          <a:bodyPr wrap="none" lIns="0" tIns="0" rIns="0" bIns="0" rtlCol="0">
            <a:spAutoFit/>
          </a:bodyPr>
          <a:lstStyle/>
          <a:p>
            <a:pPr algn="ctr">
              <a:spcBef>
                <a:spcPts val="110"/>
              </a:spcBef>
              <a:spcAft>
                <a:spcPts val="110"/>
              </a:spcAft>
            </a:pPr>
            <a:r>
              <a:rPr lang="de-DE" sz="1200" dirty="0">
                <a:solidFill>
                  <a:srgbClr val="C50022"/>
                </a:solidFill>
              </a:rPr>
              <a:t>     </a:t>
            </a:r>
            <a:endParaRPr lang="de-DE" dirty="0">
              <a:solidFill>
                <a:srgbClr val="C50022"/>
              </a:solidFill>
            </a:endParaRPr>
          </a:p>
        </p:txBody>
      </p:sp>
      <p:sp>
        <p:nvSpPr>
          <p:cNvPr id="19" name="Datumsplatzhalter 5">
            <a:extLst>
              <a:ext uri="{FF2B5EF4-FFF2-40B4-BE49-F238E27FC236}">
                <a16:creationId xmlns:a16="http://schemas.microsoft.com/office/drawing/2014/main" id="{800107A6-E07E-41F4-BB8A-6E6A94D0B386}"/>
              </a:ext>
            </a:extLst>
          </p:cNvPr>
          <p:cNvSpPr>
            <a:spLocks noGrp="1"/>
          </p:cNvSpPr>
          <p:nvPr>
            <p:ph type="dt" sz="half" idx="2"/>
          </p:nvPr>
        </p:nvSpPr>
        <p:spPr>
          <a:xfrm>
            <a:off x="685760" y="6516409"/>
            <a:ext cx="468126" cy="175322"/>
          </a:xfrm>
          <a:prstGeom prst="rect">
            <a:avLst/>
          </a:prstGeom>
        </p:spPr>
        <p:txBody>
          <a:bodyPr wrap="none" lIns="0" tIns="0" rIns="0" bIns="0"/>
          <a:lstStyle>
            <a:lvl1pPr>
              <a:defRPr sz="900"/>
            </a:lvl1pPr>
          </a:lstStyle>
          <a:p>
            <a:fld id="{07FE73EC-8E80-4199-B9F8-2A384109D26C}" type="datetime1">
              <a:rPr lang="de-DE" smtClean="0"/>
              <a:t>23.09.2020</a:t>
            </a:fld>
            <a:endParaRPr lang="de-DE" dirty="0"/>
          </a:p>
        </p:txBody>
      </p:sp>
      <p:sp>
        <p:nvSpPr>
          <p:cNvPr id="20" name="Fußzeilenplatzhalter 6">
            <a:extLst>
              <a:ext uri="{FF2B5EF4-FFF2-40B4-BE49-F238E27FC236}">
                <a16:creationId xmlns:a16="http://schemas.microsoft.com/office/drawing/2014/main" id="{88E8D379-A504-4A2A-A8B5-6D43D31BF862}"/>
              </a:ext>
            </a:extLst>
          </p:cNvPr>
          <p:cNvSpPr>
            <a:spLocks noGrp="1"/>
          </p:cNvSpPr>
          <p:nvPr>
            <p:ph type="ftr" sz="quarter" idx="3"/>
          </p:nvPr>
        </p:nvSpPr>
        <p:spPr>
          <a:xfrm>
            <a:off x="1368000" y="6516110"/>
            <a:ext cx="3364269" cy="167933"/>
          </a:xfrm>
          <a:prstGeom prst="rect">
            <a:avLst/>
          </a:prstGeom>
        </p:spPr>
        <p:txBody>
          <a:bodyPr lIns="0" tIns="0" rIns="0" bIns="0"/>
          <a:lstStyle>
            <a:lvl1pPr>
              <a:defRPr sz="900">
                <a:solidFill>
                  <a:srgbClr val="000000"/>
                </a:solidFill>
              </a:defRPr>
            </a:lvl1pPr>
          </a:lstStyle>
          <a:p>
            <a:r>
              <a:rPr lang="de-DE"/>
              <a:t>| Optional</a:t>
            </a:r>
            <a:endParaRPr lang="de-DE" dirty="0"/>
          </a:p>
        </p:txBody>
      </p:sp>
      <p:sp>
        <p:nvSpPr>
          <p:cNvPr id="21" name="Foliennummernplatzhalter 7">
            <a:extLst>
              <a:ext uri="{FF2B5EF4-FFF2-40B4-BE49-F238E27FC236}">
                <a16:creationId xmlns:a16="http://schemas.microsoft.com/office/drawing/2014/main" id="{3A29059A-93E7-4E86-874F-4B85CFFBC94C}"/>
              </a:ext>
            </a:extLst>
          </p:cNvPr>
          <p:cNvSpPr>
            <a:spLocks noGrp="1"/>
          </p:cNvSpPr>
          <p:nvPr>
            <p:ph type="sldNum" sz="quarter" idx="4"/>
          </p:nvPr>
        </p:nvSpPr>
        <p:spPr>
          <a:xfrm>
            <a:off x="227013" y="6514798"/>
            <a:ext cx="384217" cy="151200"/>
          </a:xfrm>
          <a:prstGeom prst="rect">
            <a:avLst/>
          </a:prstGeom>
        </p:spPr>
        <p:txBody>
          <a:bodyPr lIns="0" tIns="0" rIns="0" bIns="0"/>
          <a:lstStyle>
            <a:lvl1pPr>
              <a:defRPr sz="900" b="1"/>
            </a:lvl1pPr>
          </a:lstStyle>
          <a:p>
            <a:fld id="{82EA1D04-CA53-4DE3-84A8-2B63E41036C9}" type="slidenum">
              <a:rPr lang="de-DE" smtClean="0"/>
              <a:pPr/>
              <a:t>‹#›</a:t>
            </a:fld>
            <a:endParaRPr lang="de-DE" dirty="0"/>
          </a:p>
        </p:txBody>
      </p:sp>
    </p:spTree>
    <p:extLst>
      <p:ext uri="{BB962C8B-B14F-4D97-AF65-F5344CB8AC3E}">
        <p14:creationId xmlns:p14="http://schemas.microsoft.com/office/powerpoint/2010/main" val="516835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Text (2)">
    <p:spTree>
      <p:nvGrpSpPr>
        <p:cNvPr id="1" name=""/>
        <p:cNvGrpSpPr/>
        <p:nvPr/>
      </p:nvGrpSpPr>
      <p:grpSpPr>
        <a:xfrm>
          <a:off x="0" y="0"/>
          <a:ext cx="0" cy="0"/>
          <a:chOff x="0" y="0"/>
          <a:chExt cx="0" cy="0"/>
        </a:xfrm>
      </p:grpSpPr>
      <p:sp>
        <p:nvSpPr>
          <p:cNvPr id="11" name="Titelplatzhalter 4">
            <a:extLst>
              <a:ext uri="{FF2B5EF4-FFF2-40B4-BE49-F238E27FC236}">
                <a16:creationId xmlns:a16="http://schemas.microsoft.com/office/drawing/2014/main" id="{390C50A9-9D78-4408-AB40-1FB207686947}"/>
              </a:ext>
            </a:extLst>
          </p:cNvPr>
          <p:cNvSpPr>
            <a:spLocks noGrp="1"/>
          </p:cNvSpPr>
          <p:nvPr>
            <p:ph type="title"/>
          </p:nvPr>
        </p:nvSpPr>
        <p:spPr>
          <a:xfrm>
            <a:off x="218306" y="430442"/>
            <a:ext cx="11736386" cy="853200"/>
          </a:xfrm>
          <a:prstGeom prst="rect">
            <a:avLst/>
          </a:prstGeom>
        </p:spPr>
        <p:txBody>
          <a:bodyPr vert="horz" lIns="0" tIns="0" rIns="0" bIns="0" rtlCol="0" anchor="t" anchorCtr="0">
            <a:noAutofit/>
          </a:bodyPr>
          <a:lstStyle>
            <a:lvl1pPr>
              <a:defRPr>
                <a:solidFill>
                  <a:schemeClr val="accent1"/>
                </a:solidFill>
              </a:defRPr>
            </a:lvl1pPr>
          </a:lstStyle>
          <a:p>
            <a:r>
              <a:rPr lang="de-DE" dirty="0"/>
              <a:t>Titelmasterformat durch Klicken bearbeiten</a:t>
            </a:r>
          </a:p>
        </p:txBody>
      </p:sp>
      <p:sp>
        <p:nvSpPr>
          <p:cNvPr id="12" name="Datumsplatzhalter 5">
            <a:extLst>
              <a:ext uri="{FF2B5EF4-FFF2-40B4-BE49-F238E27FC236}">
                <a16:creationId xmlns:a16="http://schemas.microsoft.com/office/drawing/2014/main" id="{D7FED6A4-1E67-4BFB-B33E-FB522135D44B}"/>
              </a:ext>
            </a:extLst>
          </p:cNvPr>
          <p:cNvSpPr>
            <a:spLocks noGrp="1"/>
          </p:cNvSpPr>
          <p:nvPr>
            <p:ph type="dt" sz="half" idx="2"/>
          </p:nvPr>
        </p:nvSpPr>
        <p:spPr>
          <a:xfrm>
            <a:off x="685760" y="6516409"/>
            <a:ext cx="468126" cy="175322"/>
          </a:xfrm>
          <a:prstGeom prst="rect">
            <a:avLst/>
          </a:prstGeom>
        </p:spPr>
        <p:txBody>
          <a:bodyPr wrap="none" lIns="0" tIns="0" rIns="0" bIns="0"/>
          <a:lstStyle>
            <a:lvl1pPr>
              <a:defRPr sz="900"/>
            </a:lvl1pPr>
          </a:lstStyle>
          <a:p>
            <a:fld id="{E7273DE8-B8E2-409E-9A00-2B61644861AF}" type="datetime1">
              <a:rPr lang="de-DE" smtClean="0"/>
              <a:t>23.09.2020</a:t>
            </a:fld>
            <a:endParaRPr lang="de-DE" dirty="0"/>
          </a:p>
        </p:txBody>
      </p:sp>
      <p:sp>
        <p:nvSpPr>
          <p:cNvPr id="13" name="Fußzeilenplatzhalter 6">
            <a:extLst>
              <a:ext uri="{FF2B5EF4-FFF2-40B4-BE49-F238E27FC236}">
                <a16:creationId xmlns:a16="http://schemas.microsoft.com/office/drawing/2014/main" id="{D34A7C90-2662-493E-BCCF-04AD8C9BBB9D}"/>
              </a:ext>
            </a:extLst>
          </p:cNvPr>
          <p:cNvSpPr>
            <a:spLocks noGrp="1"/>
          </p:cNvSpPr>
          <p:nvPr>
            <p:ph type="ftr" sz="quarter" idx="3"/>
          </p:nvPr>
        </p:nvSpPr>
        <p:spPr>
          <a:xfrm>
            <a:off x="1368000" y="6516110"/>
            <a:ext cx="3364269" cy="167933"/>
          </a:xfrm>
          <a:prstGeom prst="rect">
            <a:avLst/>
          </a:prstGeom>
        </p:spPr>
        <p:txBody>
          <a:bodyPr lIns="0" tIns="0" rIns="0" bIns="0"/>
          <a:lstStyle>
            <a:lvl1pPr>
              <a:defRPr sz="900">
                <a:solidFill>
                  <a:srgbClr val="000000"/>
                </a:solidFill>
              </a:defRPr>
            </a:lvl1pPr>
          </a:lstStyle>
          <a:p>
            <a:r>
              <a:rPr lang="de-DE"/>
              <a:t>| Optional</a:t>
            </a:r>
            <a:endParaRPr lang="de-DE" dirty="0"/>
          </a:p>
        </p:txBody>
      </p:sp>
      <p:sp>
        <p:nvSpPr>
          <p:cNvPr id="14" name="Foliennummernplatzhalter 7">
            <a:extLst>
              <a:ext uri="{FF2B5EF4-FFF2-40B4-BE49-F238E27FC236}">
                <a16:creationId xmlns:a16="http://schemas.microsoft.com/office/drawing/2014/main" id="{351431EA-8987-4BC2-9894-D7DB72CA7B1C}"/>
              </a:ext>
            </a:extLst>
          </p:cNvPr>
          <p:cNvSpPr>
            <a:spLocks noGrp="1"/>
          </p:cNvSpPr>
          <p:nvPr>
            <p:ph type="sldNum" sz="quarter" idx="4"/>
          </p:nvPr>
        </p:nvSpPr>
        <p:spPr>
          <a:xfrm>
            <a:off x="227013" y="6514798"/>
            <a:ext cx="384217" cy="151200"/>
          </a:xfrm>
          <a:prstGeom prst="rect">
            <a:avLst/>
          </a:prstGeom>
        </p:spPr>
        <p:txBody>
          <a:bodyPr lIns="0" tIns="0" rIns="0" bIns="0"/>
          <a:lstStyle>
            <a:lvl1pPr>
              <a:defRPr sz="900" b="1"/>
            </a:lvl1pPr>
          </a:lstStyle>
          <a:p>
            <a:fld id="{82EA1D04-CA53-4DE3-84A8-2B63E41036C9}" type="slidenum">
              <a:rPr lang="de-DE" smtClean="0"/>
              <a:pPr/>
              <a:t>‹#›</a:t>
            </a:fld>
            <a:endParaRPr lang="de-DE" dirty="0"/>
          </a:p>
        </p:txBody>
      </p:sp>
      <p:sp>
        <p:nvSpPr>
          <p:cNvPr id="8" name="Textplatzhalter 2">
            <a:extLst>
              <a:ext uri="{FF2B5EF4-FFF2-40B4-BE49-F238E27FC236}">
                <a16:creationId xmlns:a16="http://schemas.microsoft.com/office/drawing/2014/main" id="{1685A2C7-DF3B-438A-8442-95E80DFD3B44}"/>
              </a:ext>
            </a:extLst>
          </p:cNvPr>
          <p:cNvSpPr>
            <a:spLocks noGrp="1"/>
          </p:cNvSpPr>
          <p:nvPr>
            <p:ph idx="1"/>
          </p:nvPr>
        </p:nvSpPr>
        <p:spPr>
          <a:xfrm>
            <a:off x="211040" y="1964563"/>
            <a:ext cx="11752359" cy="3905999"/>
          </a:xfrm>
          <a:prstGeom prst="rect">
            <a:avLst/>
          </a:prstGeom>
        </p:spPr>
        <p:txBody>
          <a:bodyPr vert="horz" lIns="0" tIns="0" rIns="0" bIns="0" rtlCol="0">
            <a:no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Tree>
    <p:extLst>
      <p:ext uri="{BB962C8B-B14F-4D97-AF65-F5344CB8AC3E}">
        <p14:creationId xmlns:p14="http://schemas.microsoft.com/office/powerpoint/2010/main" val="388491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bschlusschart">
    <p:bg>
      <p:bgPr>
        <a:solidFill>
          <a:schemeClr val="accent1"/>
        </a:solidFill>
        <a:effectLst/>
      </p:bgPr>
    </p:bg>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nvPr>
        </p:nvGraphicFramePr>
        <p:xfrm>
          <a:off x="0" y="0"/>
          <a:ext cx="211639" cy="158750"/>
        </p:xfrm>
        <a:graphic>
          <a:graphicData uri="http://schemas.openxmlformats.org/presentationml/2006/ole">
            <mc:AlternateContent xmlns:mc="http://schemas.openxmlformats.org/markup-compatibility/2006">
              <mc:Choice xmlns:v="urn:schemas-microsoft-com:vml" Requires="v">
                <p:oleObj spid="_x0000_s3091" name="think-cell Slide" r:id="rId4" imgW="270" imgH="270" progId="TCLayout.ActiveDocument.1">
                  <p:embed/>
                </p:oleObj>
              </mc:Choice>
              <mc:Fallback>
                <p:oleObj name="think-cell Slide" r:id="rId4" imgW="270" imgH="270" progId="TCLayout.ActiveDocument.1">
                  <p:embed/>
                  <p:pic>
                    <p:nvPicPr>
                      <p:cNvPr id="3" name="Objekt 2" hidden="1"/>
                      <p:cNvPicPr/>
                      <p:nvPr/>
                    </p:nvPicPr>
                    <p:blipFill>
                      <a:blip r:embed="rId5"/>
                      <a:stretch>
                        <a:fillRect/>
                      </a:stretch>
                    </p:blipFill>
                    <p:spPr>
                      <a:xfrm>
                        <a:off x="0" y="0"/>
                        <a:ext cx="211639" cy="158750"/>
                      </a:xfrm>
                      <a:prstGeom prst="rect">
                        <a:avLst/>
                      </a:prstGeom>
                    </p:spPr>
                  </p:pic>
                </p:oleObj>
              </mc:Fallback>
            </mc:AlternateContent>
          </a:graphicData>
        </a:graphic>
      </p:graphicFrame>
      <p:pic>
        <p:nvPicPr>
          <p:cNvPr id="11" name="Grafik 10">
            <a:extLst>
              <a:ext uri="{FF2B5EF4-FFF2-40B4-BE49-F238E27FC236}">
                <a16:creationId xmlns:a16="http://schemas.microsoft.com/office/drawing/2014/main" id="{E34E41C1-D162-4523-81CC-C7A39574D45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037439" y="2317598"/>
            <a:ext cx="6183516" cy="2234254"/>
          </a:xfrm>
          <a:prstGeom prst="rect">
            <a:avLst/>
          </a:prstGeom>
        </p:spPr>
      </p:pic>
    </p:spTree>
    <p:extLst>
      <p:ext uri="{BB962C8B-B14F-4D97-AF65-F5344CB8AC3E}">
        <p14:creationId xmlns:p14="http://schemas.microsoft.com/office/powerpoint/2010/main" val="2820331881"/>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el und Inhalt (16)">
    <p:spTree>
      <p:nvGrpSpPr>
        <p:cNvPr id="1" name=""/>
        <p:cNvGrpSpPr/>
        <p:nvPr/>
      </p:nvGrpSpPr>
      <p:grpSpPr>
        <a:xfrm>
          <a:off x="0" y="0"/>
          <a:ext cx="0" cy="0"/>
          <a:chOff x="0" y="0"/>
          <a:chExt cx="0" cy="0"/>
        </a:xfrm>
      </p:grpSpPr>
      <p:sp>
        <p:nvSpPr>
          <p:cNvPr id="2" name="TitelPlaz"/>
          <p:cNvSpPr>
            <a:spLocks noGrp="1"/>
          </p:cNvSpPr>
          <p:nvPr>
            <p:ph type="title"/>
            <p:custDataLst>
              <p:tags r:id="rId1"/>
            </p:custDataLst>
          </p:nvPr>
        </p:nvSpPr>
        <p:spPr/>
        <p:txBody>
          <a:bodyPr/>
          <a:lstStyle/>
          <a:p>
            <a:r>
              <a:rPr lang="de-DE"/>
              <a:t>Titelmasterformat durch Klicken bearbeiten</a:t>
            </a:r>
            <a:endParaRPr lang="en-US"/>
          </a:p>
        </p:txBody>
      </p:sp>
      <p:sp>
        <p:nvSpPr>
          <p:cNvPr id="3" name="Inhaltsplatzhalter 2"/>
          <p:cNvSpPr>
            <a:spLocks noGrp="1"/>
          </p:cNvSpPr>
          <p:nvPr>
            <p:ph idx="1"/>
            <p:custDataLst>
              <p:tags r:id="rId2"/>
            </p:custDataLst>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SeitePlaz"/>
          <p:cNvSpPr>
            <a:spLocks noGrp="1"/>
          </p:cNvSpPr>
          <p:nvPr>
            <p:ph type="sldNum" sz="quarter" idx="10"/>
            <p:custDataLst>
              <p:tags r:id="rId3"/>
            </p:custDataLst>
          </p:nvPr>
        </p:nvSpPr>
        <p:spPr>
          <a:xfrm>
            <a:off x="227013" y="6514798"/>
            <a:ext cx="384217" cy="151200"/>
          </a:xfrm>
          <a:prstGeom prst="rect">
            <a:avLst/>
          </a:prstGeom>
        </p:spPr>
        <p:txBody>
          <a:bodyPr/>
          <a:lstStyle/>
          <a:p>
            <a:fld id="{EAA357D3-535C-41B7-987E-C506400DF3F7}" type="slidenum">
              <a:rPr lang="en-US" smtClean="0"/>
              <a:pPr/>
              <a:t>‹#›</a:t>
            </a:fld>
            <a:endParaRPr lang="en-US"/>
          </a:p>
        </p:txBody>
      </p:sp>
      <p:sp>
        <p:nvSpPr>
          <p:cNvPr id="5" name="FussPlaz"/>
          <p:cNvSpPr>
            <a:spLocks noGrp="1"/>
          </p:cNvSpPr>
          <p:nvPr>
            <p:ph type="ftr" sz="quarter" idx="11"/>
            <p:custDataLst>
              <p:tags r:id="rId4"/>
            </p:custDataLst>
          </p:nvPr>
        </p:nvSpPr>
        <p:spPr>
          <a:xfrm>
            <a:off x="1368000" y="6516110"/>
            <a:ext cx="3364269" cy="167933"/>
          </a:xfrm>
          <a:prstGeom prst="rect">
            <a:avLst/>
          </a:prstGeom>
        </p:spPr>
        <p:txBody>
          <a:bodyPr/>
          <a:lstStyle/>
          <a:p>
            <a:endParaRPr lang="en-US"/>
          </a:p>
        </p:txBody>
      </p:sp>
      <p:sp>
        <p:nvSpPr>
          <p:cNvPr id="6" name="DatumPlaz"/>
          <p:cNvSpPr>
            <a:spLocks noGrp="1"/>
          </p:cNvSpPr>
          <p:nvPr>
            <p:ph type="dt" sz="half" idx="12"/>
            <p:custDataLst>
              <p:tags r:id="rId5"/>
            </p:custDataLst>
          </p:nvPr>
        </p:nvSpPr>
        <p:spPr>
          <a:xfrm>
            <a:off x="685760" y="6516409"/>
            <a:ext cx="468126" cy="175322"/>
          </a:xfrm>
          <a:prstGeom prst="rect">
            <a:avLst/>
          </a:prstGeom>
        </p:spPr>
        <p:txBody>
          <a:bodyPr/>
          <a:lstStyle/>
          <a:p>
            <a:r>
              <a:rPr lang="en-US"/>
              <a:t>05.02.2016</a:t>
            </a:r>
          </a:p>
        </p:txBody>
      </p:sp>
    </p:spTree>
    <p:extLst>
      <p:ext uri="{BB962C8B-B14F-4D97-AF65-F5344CB8AC3E}">
        <p14:creationId xmlns:p14="http://schemas.microsoft.com/office/powerpoint/2010/main" val="3839173051"/>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folie_Individuell">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F721AC38-2766-43CB-971E-986E0C3B0C35}"/>
              </a:ext>
            </a:extLst>
          </p:cNvPr>
          <p:cNvSpPr txBox="1"/>
          <p:nvPr userDrawn="1"/>
        </p:nvSpPr>
        <p:spPr>
          <a:xfrm>
            <a:off x="5987005" y="6451321"/>
            <a:ext cx="216406" cy="184666"/>
          </a:xfrm>
          <a:prstGeom prst="rect">
            <a:avLst/>
          </a:prstGeom>
          <a:noFill/>
        </p:spPr>
        <p:txBody>
          <a:bodyPr wrap="none" lIns="0" tIns="0" rIns="0" bIns="0" rtlCol="0">
            <a:spAutoFit/>
          </a:bodyPr>
          <a:lstStyle/>
          <a:p>
            <a:pPr algn="ctr">
              <a:spcBef>
                <a:spcPts val="110"/>
              </a:spcBef>
              <a:spcAft>
                <a:spcPts val="110"/>
              </a:spcAft>
            </a:pPr>
            <a:r>
              <a:rPr lang="de-DE" sz="1200" dirty="0">
                <a:solidFill>
                  <a:srgbClr val="C50022"/>
                </a:solidFill>
              </a:rPr>
              <a:t>     </a:t>
            </a:r>
            <a:endParaRPr lang="de-DE" sz="1800" dirty="0">
              <a:solidFill>
                <a:srgbClr val="C50022"/>
              </a:solidFill>
            </a:endParaRPr>
          </a:p>
        </p:txBody>
      </p:sp>
      <p:sp>
        <p:nvSpPr>
          <p:cNvPr id="13" name="Datumsplatzhalter 5">
            <a:extLst>
              <a:ext uri="{FF2B5EF4-FFF2-40B4-BE49-F238E27FC236}">
                <a16:creationId xmlns:a16="http://schemas.microsoft.com/office/drawing/2014/main" id="{E7F35D83-2E49-43C2-AFE7-8E15C1CA5592}"/>
              </a:ext>
            </a:extLst>
          </p:cNvPr>
          <p:cNvSpPr>
            <a:spLocks noGrp="1"/>
          </p:cNvSpPr>
          <p:nvPr>
            <p:ph type="dt" sz="half" idx="2"/>
          </p:nvPr>
        </p:nvSpPr>
        <p:spPr>
          <a:xfrm>
            <a:off x="685760" y="6516409"/>
            <a:ext cx="468126" cy="175322"/>
          </a:xfrm>
          <a:prstGeom prst="rect">
            <a:avLst/>
          </a:prstGeom>
        </p:spPr>
        <p:txBody>
          <a:bodyPr wrap="none" lIns="0" tIns="0" rIns="0" bIns="0"/>
          <a:lstStyle>
            <a:lvl1pPr>
              <a:defRPr sz="900"/>
            </a:lvl1pPr>
          </a:lstStyle>
          <a:p>
            <a:fld id="{65010B03-D230-4701-9F37-B6F131066B93}" type="datetime1">
              <a:rPr lang="de-DE" smtClean="0"/>
              <a:t>23.09.2020</a:t>
            </a:fld>
            <a:endParaRPr lang="de-DE" dirty="0"/>
          </a:p>
        </p:txBody>
      </p:sp>
      <p:sp>
        <p:nvSpPr>
          <p:cNvPr id="14" name="Fußzeilenplatzhalter 6">
            <a:extLst>
              <a:ext uri="{FF2B5EF4-FFF2-40B4-BE49-F238E27FC236}">
                <a16:creationId xmlns:a16="http://schemas.microsoft.com/office/drawing/2014/main" id="{C80BE593-88F9-4077-8479-C015A3C89F18}"/>
              </a:ext>
            </a:extLst>
          </p:cNvPr>
          <p:cNvSpPr>
            <a:spLocks noGrp="1"/>
          </p:cNvSpPr>
          <p:nvPr>
            <p:ph type="ftr" sz="quarter" idx="3"/>
          </p:nvPr>
        </p:nvSpPr>
        <p:spPr>
          <a:xfrm>
            <a:off x="1368001" y="6516112"/>
            <a:ext cx="3364269" cy="167933"/>
          </a:xfrm>
          <a:prstGeom prst="rect">
            <a:avLst/>
          </a:prstGeom>
        </p:spPr>
        <p:txBody>
          <a:bodyPr lIns="0" tIns="0" rIns="0" bIns="0"/>
          <a:lstStyle>
            <a:lvl1pPr>
              <a:defRPr sz="900">
                <a:solidFill>
                  <a:srgbClr val="000000"/>
                </a:solidFill>
              </a:defRPr>
            </a:lvl1pPr>
          </a:lstStyle>
          <a:p>
            <a:r>
              <a:rPr lang="de-DE" dirty="0"/>
              <a:t>|  Optionale Zusatzinformationen</a:t>
            </a:r>
          </a:p>
        </p:txBody>
      </p:sp>
      <p:sp>
        <p:nvSpPr>
          <p:cNvPr id="15" name="Foliennummernplatzhalter 7">
            <a:extLst>
              <a:ext uri="{FF2B5EF4-FFF2-40B4-BE49-F238E27FC236}">
                <a16:creationId xmlns:a16="http://schemas.microsoft.com/office/drawing/2014/main" id="{D67BF167-1BE6-4042-9052-FC67C2A7BE16}"/>
              </a:ext>
            </a:extLst>
          </p:cNvPr>
          <p:cNvSpPr>
            <a:spLocks noGrp="1"/>
          </p:cNvSpPr>
          <p:nvPr>
            <p:ph type="sldNum" sz="quarter" idx="4"/>
          </p:nvPr>
        </p:nvSpPr>
        <p:spPr>
          <a:xfrm>
            <a:off x="227014" y="6514798"/>
            <a:ext cx="384217" cy="151200"/>
          </a:xfrm>
          <a:prstGeom prst="rect">
            <a:avLst/>
          </a:prstGeom>
        </p:spPr>
        <p:txBody>
          <a:bodyPr lIns="0" tIns="0" rIns="0" bIns="0"/>
          <a:lstStyle>
            <a:lvl1pPr>
              <a:defRPr sz="900" b="1"/>
            </a:lvl1pPr>
          </a:lstStyle>
          <a:p>
            <a:fld id="{82EA1D04-CA53-4DE3-84A8-2B63E41036C9}" type="slidenum">
              <a:rPr lang="de-DE" smtClean="0"/>
              <a:pPr/>
              <a:t>‹#›</a:t>
            </a:fld>
            <a:endParaRPr lang="de-DE" dirty="0"/>
          </a:p>
        </p:txBody>
      </p:sp>
    </p:spTree>
    <p:extLst>
      <p:ext uri="{BB962C8B-B14F-4D97-AF65-F5344CB8AC3E}">
        <p14:creationId xmlns:p14="http://schemas.microsoft.com/office/powerpoint/2010/main" val="179329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ColTx" preserve="1">
  <p:cSld name="Titel und zweispaltig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A8E6BF-CDDE-4BBA-B7C7-CD86C7261BC8}"/>
              </a:ext>
            </a:extLst>
          </p:cNvPr>
          <p:cNvSpPr>
            <a:spLocks noGrp="1"/>
          </p:cNvSpPr>
          <p:nvPr>
            <p:ph type="title"/>
          </p:nvPr>
        </p:nvSpPr>
        <p:spPr/>
        <p:txBody>
          <a:bodyPr/>
          <a:lstStyle/>
          <a:p>
            <a:r>
              <a:rPr lang="de-DE"/>
              <a:t>Mastertitelformat bearbeiten</a:t>
            </a:r>
          </a:p>
        </p:txBody>
      </p:sp>
      <p:sp>
        <p:nvSpPr>
          <p:cNvPr id="3" name="Textplatzhalter 2">
            <a:extLst>
              <a:ext uri="{FF2B5EF4-FFF2-40B4-BE49-F238E27FC236}">
                <a16:creationId xmlns:a16="http://schemas.microsoft.com/office/drawing/2014/main" id="{8FC1550A-B9C7-4F29-A06E-E6249E7B3610}"/>
              </a:ext>
            </a:extLst>
          </p:cNvPr>
          <p:cNvSpPr>
            <a:spLocks noGrp="1"/>
          </p:cNvSpPr>
          <p:nvPr>
            <p:ph type="body" sz="half" idx="1"/>
          </p:nvPr>
        </p:nvSpPr>
        <p:spPr>
          <a:xfrm>
            <a:off x="212316" y="1965579"/>
            <a:ext cx="5800097" cy="3906012"/>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77FDF47-10EC-4B98-BEFE-5F17608FD7AF}"/>
              </a:ext>
            </a:extLst>
          </p:cNvPr>
          <p:cNvSpPr>
            <a:spLocks noGrp="1"/>
          </p:cNvSpPr>
          <p:nvPr>
            <p:ph type="body" sz="half" idx="2"/>
          </p:nvPr>
        </p:nvSpPr>
        <p:spPr>
          <a:xfrm>
            <a:off x="6164793" y="1965579"/>
            <a:ext cx="5800097" cy="3906012"/>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a:extLst>
              <a:ext uri="{FF2B5EF4-FFF2-40B4-BE49-F238E27FC236}">
                <a16:creationId xmlns:a16="http://schemas.microsoft.com/office/drawing/2014/main" id="{E08B4501-4886-4F90-AABA-29D3BFD5977B}"/>
              </a:ext>
            </a:extLst>
          </p:cNvPr>
          <p:cNvSpPr>
            <a:spLocks noGrp="1"/>
          </p:cNvSpPr>
          <p:nvPr>
            <p:ph type="ftr" sz="quarter" idx="10"/>
          </p:nvPr>
        </p:nvSpPr>
        <p:spPr>
          <a:xfrm>
            <a:off x="1367822" y="6516000"/>
            <a:ext cx="7918969" cy="169200"/>
          </a:xfrm>
          <a:prstGeom prst="rect">
            <a:avLst/>
          </a:prstGeom>
        </p:spPr>
        <p:txBody>
          <a:bodyPr/>
          <a:lstStyle/>
          <a:p>
            <a:pPr>
              <a:defRPr/>
            </a:pPr>
            <a:r>
              <a:rPr lang="de-DE">
                <a:solidFill>
                  <a:srgbClr val="000000"/>
                </a:solidFill>
              </a:rPr>
              <a:t>| Optional</a:t>
            </a:r>
            <a:endParaRPr lang="de-DE" dirty="0">
              <a:solidFill>
                <a:srgbClr val="000000"/>
              </a:solidFill>
            </a:endParaRPr>
          </a:p>
        </p:txBody>
      </p:sp>
      <p:sp>
        <p:nvSpPr>
          <p:cNvPr id="6" name="Datumsplatzhalter 5">
            <a:extLst>
              <a:ext uri="{FF2B5EF4-FFF2-40B4-BE49-F238E27FC236}">
                <a16:creationId xmlns:a16="http://schemas.microsoft.com/office/drawing/2014/main" id="{BB037D59-CDCB-4605-A031-5C299A6851E3}"/>
              </a:ext>
            </a:extLst>
          </p:cNvPr>
          <p:cNvSpPr>
            <a:spLocks noGrp="1"/>
          </p:cNvSpPr>
          <p:nvPr>
            <p:ph type="dt" sz="half" idx="11"/>
          </p:nvPr>
        </p:nvSpPr>
        <p:spPr>
          <a:xfrm>
            <a:off x="687511" y="6516000"/>
            <a:ext cx="467939" cy="151200"/>
          </a:xfrm>
          <a:prstGeom prst="rect">
            <a:avLst/>
          </a:prstGeom>
        </p:spPr>
        <p:txBody>
          <a:bodyPr/>
          <a:lstStyle/>
          <a:p>
            <a:pPr>
              <a:defRPr/>
            </a:pPr>
            <a:fld id="{ED6C4FC2-301C-4679-877F-251E41C71BFD}" type="datetime1">
              <a:rPr lang="de-DE" smtClean="0">
                <a:solidFill>
                  <a:srgbClr val="000000"/>
                </a:solidFill>
              </a:rPr>
              <a:pPr>
                <a:defRPr/>
              </a:pPr>
              <a:t>23.09.2020</a:t>
            </a:fld>
            <a:endParaRPr lang="de-DE" dirty="0">
              <a:solidFill>
                <a:srgbClr val="000000"/>
              </a:solidFill>
            </a:endParaRPr>
          </a:p>
        </p:txBody>
      </p:sp>
      <p:sp>
        <p:nvSpPr>
          <p:cNvPr id="7" name="Foliennummernplatzhalter 6">
            <a:extLst>
              <a:ext uri="{FF2B5EF4-FFF2-40B4-BE49-F238E27FC236}">
                <a16:creationId xmlns:a16="http://schemas.microsoft.com/office/drawing/2014/main" id="{162E148D-DA16-4D47-86F8-5AC4C3F0BE9A}"/>
              </a:ext>
            </a:extLst>
          </p:cNvPr>
          <p:cNvSpPr>
            <a:spLocks noGrp="1"/>
          </p:cNvSpPr>
          <p:nvPr>
            <p:ph type="sldNum" sz="quarter" idx="12"/>
          </p:nvPr>
        </p:nvSpPr>
        <p:spPr>
          <a:xfrm>
            <a:off x="226771" y="6516000"/>
            <a:ext cx="359953" cy="151200"/>
          </a:xfrm>
          <a:prstGeom prst="rect">
            <a:avLst/>
          </a:prstGeom>
        </p:spPr>
        <p:txBody>
          <a:bodyPr/>
          <a:lstStyle/>
          <a:p>
            <a:pPr>
              <a:defRPr/>
            </a:pPr>
            <a:fld id="{D7C0CCF7-DF53-4ADB-AAD8-9742C01AD446}" type="slidenum">
              <a:rPr lang="de-DE" smtClean="0">
                <a:solidFill>
                  <a:srgbClr val="000000"/>
                </a:solidFill>
              </a:rPr>
              <a:pPr>
                <a:defRPr/>
              </a:pPr>
              <a:t>‹#›</a:t>
            </a:fld>
            <a:endParaRPr lang="de-DE" dirty="0">
              <a:solidFill>
                <a:srgbClr val="000000"/>
              </a:solidFill>
            </a:endParaRPr>
          </a:p>
        </p:txBody>
      </p:sp>
    </p:spTree>
    <p:extLst>
      <p:ext uri="{BB962C8B-B14F-4D97-AF65-F5344CB8AC3E}">
        <p14:creationId xmlns:p14="http://schemas.microsoft.com/office/powerpoint/2010/main" val="77922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7.xml"/><Relationship Id="rId3" Type="http://schemas.openxmlformats.org/officeDocument/2006/relationships/slideLayout" Target="../slideLayouts/slideLayout7.xml"/><Relationship Id="rId7" Type="http://schemas.openxmlformats.org/officeDocument/2006/relationships/tags" Target="../tags/tag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vmlDrawing" Target="../drawings/vmlDrawing2.vml"/><Relationship Id="rId11" Type="http://schemas.openxmlformats.org/officeDocument/2006/relationships/image" Target="../media/image2.png"/><Relationship Id="rId5" Type="http://schemas.openxmlformats.org/officeDocument/2006/relationships/theme" Target="../theme/theme2.xml"/><Relationship Id="rId10" Type="http://schemas.openxmlformats.org/officeDocument/2006/relationships/image" Target="../media/image1.emf"/><Relationship Id="rId4" Type="http://schemas.openxmlformats.org/officeDocument/2006/relationships/slideLayout" Target="../slideLayouts/slideLayout8.xml"/><Relationship Id="rId9"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tags" Target="../tags/tag14.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vmlDrawing" Target="../drawings/vmlDrawing4.v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image" Target="../media/image5.emf"/><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theme" Target="../theme/theme3.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oleObject" Target="../embeddings/oleObject4.bin"/><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tags" Target="../tags/tag15.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ED4D7265-0242-47CB-899C-4821E3F801A8}"/>
              </a:ext>
            </a:extLst>
          </p:cNvPr>
          <p:cNvGraphicFramePr>
            <a:graphicFrameLocks noChangeAspect="1"/>
          </p:cNvGraphicFramePr>
          <p:nvPr userDrawn="1">
            <p:custDataLst>
              <p:tags r:id="rId7"/>
            </p:custDataLst>
            <p:extLst>
              <p:ext uri="{D42A27DB-BD31-4B8C-83A1-F6EECF244321}">
                <p14:modId xmlns:p14="http://schemas.microsoft.com/office/powerpoint/2010/main" val="1090911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3" name="think-cell Slide" r:id="rId8" imgW="344" imgH="344" progId="TCLayout.ActiveDocument.1">
                  <p:embed/>
                </p:oleObj>
              </mc:Choice>
              <mc:Fallback>
                <p:oleObj name="think-cell Slide" r:id="rId8" imgW="344" imgH="344" progId="TCLayout.ActiveDocument.1">
                  <p:embed/>
                  <p:pic>
                    <p:nvPicPr>
                      <p:cNvPr id="2" name="Objekt 1" hidden="1">
                        <a:extLst>
                          <a:ext uri="{FF2B5EF4-FFF2-40B4-BE49-F238E27FC236}">
                            <a16:creationId xmlns:a16="http://schemas.microsoft.com/office/drawing/2014/main" id="{ED4D7265-0242-47CB-899C-4821E3F801A8}"/>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1" name="Textfeld 10">
            <a:extLst>
              <a:ext uri="{FF2B5EF4-FFF2-40B4-BE49-F238E27FC236}">
                <a16:creationId xmlns:a16="http://schemas.microsoft.com/office/drawing/2014/main" id="{F341B893-5E64-41A2-A59D-26EE2D50455C}"/>
              </a:ext>
            </a:extLst>
          </p:cNvPr>
          <p:cNvSpPr txBox="1"/>
          <p:nvPr userDrawn="1"/>
        </p:nvSpPr>
        <p:spPr>
          <a:xfrm>
            <a:off x="5987005" y="6451321"/>
            <a:ext cx="216406" cy="184666"/>
          </a:xfrm>
          <a:prstGeom prst="rect">
            <a:avLst/>
          </a:prstGeom>
          <a:noFill/>
        </p:spPr>
        <p:txBody>
          <a:bodyPr wrap="none" lIns="0" tIns="0" rIns="0" bIns="0" rtlCol="0">
            <a:spAutoFit/>
          </a:bodyPr>
          <a:lstStyle/>
          <a:p>
            <a:pPr algn="ctr">
              <a:spcBef>
                <a:spcPts val="110"/>
              </a:spcBef>
              <a:spcAft>
                <a:spcPts val="110"/>
              </a:spcAft>
            </a:pPr>
            <a:r>
              <a:rPr lang="de-DE" sz="1200" dirty="0">
                <a:solidFill>
                  <a:srgbClr val="C50022"/>
                </a:solidFill>
              </a:rPr>
              <a:t>     </a:t>
            </a:r>
            <a:endParaRPr lang="de-DE" dirty="0">
              <a:solidFill>
                <a:srgbClr val="C50022"/>
              </a:solidFill>
            </a:endParaRPr>
          </a:p>
        </p:txBody>
      </p:sp>
      <p:sp>
        <p:nvSpPr>
          <p:cNvPr id="12" name="Textfeld 11">
            <a:extLst>
              <a:ext uri="{FF2B5EF4-FFF2-40B4-BE49-F238E27FC236}">
                <a16:creationId xmlns:a16="http://schemas.microsoft.com/office/drawing/2014/main" id="{816A1FEC-3FC6-48C7-A1C2-08AA10AC8891}"/>
              </a:ext>
            </a:extLst>
          </p:cNvPr>
          <p:cNvSpPr txBox="1"/>
          <p:nvPr userDrawn="1"/>
        </p:nvSpPr>
        <p:spPr>
          <a:xfrm>
            <a:off x="4177857" y="6858000"/>
            <a:ext cx="3834704" cy="646331"/>
          </a:xfrm>
          <a:prstGeom prst="rect">
            <a:avLst/>
          </a:prstGeom>
          <a:noFill/>
        </p:spPr>
        <p:txBody>
          <a:bodyPr wrap="none" rtlCol="0">
            <a:spAutoFit/>
          </a:bodyPr>
          <a:lstStyle/>
          <a:p>
            <a:pPr algn="ctr"/>
            <a:r>
              <a:rPr lang="de-DE" sz="1200" dirty="0">
                <a:solidFill>
                  <a:srgbClr val="C50022"/>
                </a:solidFill>
                <a:sym typeface="Wingdings" panose="05000000000000000000" pitchFamily="2" charset="2"/>
              </a:rPr>
              <a:t></a:t>
            </a:r>
            <a:endParaRPr lang="de-DE" sz="1200" dirty="0">
              <a:solidFill>
                <a:srgbClr val="C50022"/>
              </a:solidFill>
            </a:endParaRPr>
          </a:p>
          <a:p>
            <a:pPr algn="ctr"/>
            <a:r>
              <a:rPr lang="de-DE" sz="1200" dirty="0">
                <a:solidFill>
                  <a:srgbClr val="C50022"/>
                </a:solidFill>
              </a:rPr>
              <a:t>Zur Angabe der Klassifizierung (VERTRAULICH etc.) </a:t>
            </a:r>
            <a:br>
              <a:rPr lang="de-DE" sz="1200" dirty="0">
                <a:solidFill>
                  <a:srgbClr val="C50022"/>
                </a:solidFill>
              </a:rPr>
            </a:br>
            <a:r>
              <a:rPr lang="de-DE" sz="1200" dirty="0">
                <a:solidFill>
                  <a:srgbClr val="C50022"/>
                </a:solidFill>
              </a:rPr>
              <a:t>bitte dieses Textfeld im Folienmaster verwenden</a:t>
            </a:r>
          </a:p>
        </p:txBody>
      </p:sp>
      <p:sp>
        <p:nvSpPr>
          <p:cNvPr id="15" name="Datumsplatzhalter 5">
            <a:extLst>
              <a:ext uri="{FF2B5EF4-FFF2-40B4-BE49-F238E27FC236}">
                <a16:creationId xmlns:a16="http://schemas.microsoft.com/office/drawing/2014/main" id="{E4F52055-0D05-4ED7-8A63-F50B8DD25E65}"/>
              </a:ext>
            </a:extLst>
          </p:cNvPr>
          <p:cNvSpPr>
            <a:spLocks noGrp="1"/>
          </p:cNvSpPr>
          <p:nvPr>
            <p:ph type="dt" sz="half" idx="2"/>
          </p:nvPr>
        </p:nvSpPr>
        <p:spPr>
          <a:xfrm>
            <a:off x="685760" y="6516409"/>
            <a:ext cx="468126" cy="175322"/>
          </a:xfrm>
          <a:prstGeom prst="rect">
            <a:avLst/>
          </a:prstGeom>
        </p:spPr>
        <p:txBody>
          <a:bodyPr wrap="none" lIns="0" tIns="0" rIns="0" bIns="0"/>
          <a:lstStyle>
            <a:lvl1pPr>
              <a:defRPr sz="900"/>
            </a:lvl1pPr>
          </a:lstStyle>
          <a:p>
            <a:fld id="{BF9EB401-3A5B-4398-BDAE-FBD89DC181D6}" type="datetime1">
              <a:rPr lang="de-DE" smtClean="0"/>
              <a:t>23.09.2020</a:t>
            </a:fld>
            <a:endParaRPr lang="de-DE" dirty="0"/>
          </a:p>
        </p:txBody>
      </p:sp>
      <p:sp>
        <p:nvSpPr>
          <p:cNvPr id="16" name="Fußzeilenplatzhalter 6">
            <a:extLst>
              <a:ext uri="{FF2B5EF4-FFF2-40B4-BE49-F238E27FC236}">
                <a16:creationId xmlns:a16="http://schemas.microsoft.com/office/drawing/2014/main" id="{DF250D0C-5A24-43E1-9349-FA5D78EB487D}"/>
              </a:ext>
            </a:extLst>
          </p:cNvPr>
          <p:cNvSpPr>
            <a:spLocks noGrp="1"/>
          </p:cNvSpPr>
          <p:nvPr>
            <p:ph type="ftr" sz="quarter" idx="3"/>
          </p:nvPr>
        </p:nvSpPr>
        <p:spPr>
          <a:xfrm>
            <a:off x="1368000" y="6516110"/>
            <a:ext cx="3364269" cy="167933"/>
          </a:xfrm>
          <a:prstGeom prst="rect">
            <a:avLst/>
          </a:prstGeom>
        </p:spPr>
        <p:txBody>
          <a:bodyPr lIns="0" tIns="0" rIns="0" bIns="0"/>
          <a:lstStyle>
            <a:lvl1pPr>
              <a:defRPr sz="900">
                <a:solidFill>
                  <a:srgbClr val="000000"/>
                </a:solidFill>
              </a:defRPr>
            </a:lvl1pPr>
          </a:lstStyle>
          <a:p>
            <a:r>
              <a:rPr lang="de-DE"/>
              <a:t>| Optional</a:t>
            </a:r>
            <a:endParaRPr lang="de-DE" dirty="0"/>
          </a:p>
        </p:txBody>
      </p:sp>
      <p:sp>
        <p:nvSpPr>
          <p:cNvPr id="17" name="Foliennummernplatzhalter 7">
            <a:extLst>
              <a:ext uri="{FF2B5EF4-FFF2-40B4-BE49-F238E27FC236}">
                <a16:creationId xmlns:a16="http://schemas.microsoft.com/office/drawing/2014/main" id="{17E8C29A-05ED-46E6-92DA-89743027126D}"/>
              </a:ext>
            </a:extLst>
          </p:cNvPr>
          <p:cNvSpPr>
            <a:spLocks noGrp="1"/>
          </p:cNvSpPr>
          <p:nvPr>
            <p:ph type="sldNum" sz="quarter" idx="4"/>
          </p:nvPr>
        </p:nvSpPr>
        <p:spPr>
          <a:xfrm>
            <a:off x="227013" y="6514798"/>
            <a:ext cx="384217" cy="151200"/>
          </a:xfrm>
          <a:prstGeom prst="rect">
            <a:avLst/>
          </a:prstGeom>
        </p:spPr>
        <p:txBody>
          <a:bodyPr lIns="0" tIns="0" rIns="0" bIns="0"/>
          <a:lstStyle>
            <a:lvl1pPr>
              <a:defRPr sz="900" b="1"/>
            </a:lvl1pPr>
          </a:lstStyle>
          <a:p>
            <a:fld id="{82EA1D04-CA53-4DE3-84A8-2B63E41036C9}" type="slidenum">
              <a:rPr lang="de-DE" smtClean="0"/>
              <a:pPr/>
              <a:t>‹#›</a:t>
            </a:fld>
            <a:endParaRPr lang="de-DE" dirty="0"/>
          </a:p>
        </p:txBody>
      </p:sp>
      <p:sp>
        <p:nvSpPr>
          <p:cNvPr id="3" name="MSIPCMContentMarking" descr="{&quot;HashCode&quot;:2082987499,&quot;Placement&quot;:&quot;Footer&quot;}">
            <a:extLst>
              <a:ext uri="{FF2B5EF4-FFF2-40B4-BE49-F238E27FC236}">
                <a16:creationId xmlns:a16="http://schemas.microsoft.com/office/drawing/2014/main" id="{3F1DEEFC-5194-4ABC-BBB6-DA6C3A88C46F}"/>
              </a:ext>
            </a:extLst>
          </p:cNvPr>
          <p:cNvSpPr txBox="1"/>
          <p:nvPr userDrawn="1"/>
        </p:nvSpPr>
        <p:spPr>
          <a:xfrm>
            <a:off x="5746693" y="6608802"/>
            <a:ext cx="697026" cy="249198"/>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Arial" panose="020B0604020202020204" pitchFamily="34" charset="0"/>
              </a:rPr>
              <a:t>Internal</a:t>
            </a:r>
          </a:p>
        </p:txBody>
      </p:sp>
    </p:spTree>
    <p:extLst>
      <p:ext uri="{BB962C8B-B14F-4D97-AF65-F5344CB8AC3E}">
        <p14:creationId xmlns:p14="http://schemas.microsoft.com/office/powerpoint/2010/main" val="2801508016"/>
      </p:ext>
    </p:extLst>
  </p:cSld>
  <p:clrMap bg1="lt1" tx1="dk1" bg2="lt2" tx2="dk2" accent1="accent1" accent2="accent2" accent3="accent3" accent4="accent4" accent5="accent5" accent6="accent6" hlink="hlink" folHlink="folHlink"/>
  <p:sldLayoutIdLst>
    <p:sldLayoutId id="2147483687" r:id="rId1"/>
    <p:sldLayoutId id="2147483692" r:id="rId2"/>
    <p:sldLayoutId id="2147483693" r:id="rId3"/>
    <p:sldLayoutId id="2147483694" r:id="rId4"/>
  </p:sldLayoutIdLst>
  <p:hf hdr="0" ftr="0" dt="0"/>
  <p:txStyles>
    <p:titleStyle>
      <a:lvl1pPr algn="l" defTabSz="914400" rtl="0" eaLnBrk="1" latinLnBrk="0" hangingPunct="1">
        <a:lnSpc>
          <a:spcPct val="100000"/>
        </a:lnSpc>
        <a:spcBef>
          <a:spcPct val="110000"/>
        </a:spcBef>
        <a:spcAft>
          <a:spcPct val="110000"/>
        </a:spcAft>
        <a:buNone/>
        <a:defRPr sz="3000" b="1" i="0" kern="1200">
          <a:solidFill>
            <a:srgbClr val="000000"/>
          </a:solidFill>
          <a:latin typeface="Arial"/>
          <a:ea typeface="+mj-ea"/>
          <a:cs typeface="+mj-cs"/>
        </a:defRPr>
      </a:lvl1pPr>
    </p:titleStyle>
    <p:bodyStyle>
      <a:lvl1pPr marL="342900" indent="-342900" algn="l" defTabSz="914400" rtl="0" eaLnBrk="1" latinLnBrk="0" hangingPunct="1">
        <a:lnSpc>
          <a:spcPct val="110000"/>
        </a:lnSpc>
        <a:spcBef>
          <a:spcPts val="0"/>
        </a:spcBef>
        <a:spcAft>
          <a:spcPct val="50000"/>
        </a:spcAft>
        <a:buClr>
          <a:schemeClr val="accent1"/>
        </a:buClr>
        <a:buFont typeface="Wingdings"/>
        <a:buChar char="n"/>
        <a:defRPr sz="2000" b="0" i="0" kern="1200">
          <a:solidFill>
            <a:schemeClr val="tx1"/>
          </a:solidFill>
          <a:latin typeface="Arial"/>
          <a:ea typeface="+mn-ea"/>
          <a:cs typeface="+mn-cs"/>
        </a:defRPr>
      </a:lvl1pPr>
      <a:lvl2pPr marL="742950" indent="-285750" algn="l" defTabSz="914400" rtl="0" eaLnBrk="1" latinLnBrk="0" hangingPunct="1">
        <a:lnSpc>
          <a:spcPct val="110000"/>
        </a:lnSpc>
        <a:spcBef>
          <a:spcPts val="0"/>
        </a:spcBef>
        <a:spcAft>
          <a:spcPct val="50000"/>
        </a:spcAft>
        <a:buClr>
          <a:schemeClr val="accent1"/>
        </a:buClr>
        <a:buFont typeface="Wingdings"/>
        <a:buChar char="n"/>
        <a:defRPr sz="2000" b="0" i="0" kern="1200">
          <a:solidFill>
            <a:schemeClr val="tx1"/>
          </a:solidFill>
          <a:latin typeface="Arial"/>
          <a:ea typeface="+mn-ea"/>
          <a:cs typeface="+mn-cs"/>
        </a:defRPr>
      </a:lvl2pPr>
      <a:lvl3pPr marL="11430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3pPr>
      <a:lvl4pPr marL="16002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4pPr>
      <a:lvl5pPr marL="20574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2486F305-CFA5-4E93-AE5D-4B2A80C9FC9F}"/>
              </a:ext>
            </a:extLst>
          </p:cNvPr>
          <p:cNvGraphicFramePr>
            <a:graphicFrameLocks noChangeAspect="1"/>
          </p:cNvGraphicFramePr>
          <p:nvPr userDrawn="1">
            <p:custDataLst>
              <p:tags r:id="rId7"/>
            </p:custDataLst>
            <p:extLst>
              <p:ext uri="{D42A27DB-BD31-4B8C-83A1-F6EECF244321}">
                <p14:modId xmlns:p14="http://schemas.microsoft.com/office/powerpoint/2010/main" val="22336055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8" name="think-cell Slide" r:id="rId9" imgW="344" imgH="344" progId="TCLayout.ActiveDocument.1">
                  <p:embed/>
                </p:oleObj>
              </mc:Choice>
              <mc:Fallback>
                <p:oleObj name="think-cell Slide" r:id="rId9" imgW="344" imgH="344" progId="TCLayout.ActiveDocument.1">
                  <p:embed/>
                  <p:pic>
                    <p:nvPicPr>
                      <p:cNvPr id="4" name="Objekt 3" hidden="1">
                        <a:extLst>
                          <a:ext uri="{FF2B5EF4-FFF2-40B4-BE49-F238E27FC236}">
                            <a16:creationId xmlns:a16="http://schemas.microsoft.com/office/drawing/2014/main" id="{2486F305-CFA5-4E93-AE5D-4B2A80C9FC9F}"/>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BA6BD01C-C9C3-4666-8C8E-E455EAA4476D}"/>
              </a:ext>
            </a:extLst>
          </p:cNvPr>
          <p:cNvSpPr/>
          <p:nvPr userDrawn="1">
            <p:custDataLst>
              <p:tags r:id="rId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dirty="0">
              <a:latin typeface="Arial" panose="020B0604020202020204" pitchFamily="34" charset="0"/>
              <a:ea typeface="+mj-ea"/>
              <a:cs typeface="+mj-cs"/>
              <a:sym typeface="Arial" panose="020B0604020202020204" pitchFamily="34" charset="0"/>
            </a:endParaRPr>
          </a:p>
        </p:txBody>
      </p:sp>
      <p:grpSp>
        <p:nvGrpSpPr>
          <p:cNvPr id="8" name="Gruppieren 7">
            <a:extLst>
              <a:ext uri="{FF2B5EF4-FFF2-40B4-BE49-F238E27FC236}">
                <a16:creationId xmlns:a16="http://schemas.microsoft.com/office/drawing/2014/main" id="{4B6A72FA-458D-4538-AEDE-4F7F38509E9E}"/>
              </a:ext>
            </a:extLst>
          </p:cNvPr>
          <p:cNvGrpSpPr/>
          <p:nvPr userDrawn="1"/>
        </p:nvGrpSpPr>
        <p:grpSpPr>
          <a:xfrm>
            <a:off x="9597610" y="6092575"/>
            <a:ext cx="2592000" cy="540000"/>
            <a:chOff x="9597610" y="6092575"/>
            <a:chExt cx="2592000" cy="540000"/>
          </a:xfrm>
        </p:grpSpPr>
        <p:sp>
          <p:nvSpPr>
            <p:cNvPr id="12" name="Rechteck 11">
              <a:extLst>
                <a:ext uri="{FF2B5EF4-FFF2-40B4-BE49-F238E27FC236}">
                  <a16:creationId xmlns:a16="http://schemas.microsoft.com/office/drawing/2014/main" id="{E277971D-6070-4B2E-994F-CFD4ABE539B7}"/>
                </a:ext>
              </a:extLst>
            </p:cNvPr>
            <p:cNvSpPr/>
            <p:nvPr userDrawn="1"/>
          </p:nvSpPr>
          <p:spPr>
            <a:xfrm>
              <a:off x="9597610" y="6092575"/>
              <a:ext cx="2592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16603E70-F65B-482B-8F9B-7B6AEACE74E9}"/>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727294" y="6228712"/>
              <a:ext cx="808391" cy="292882"/>
            </a:xfrm>
            <a:prstGeom prst="rect">
              <a:avLst/>
            </a:prstGeom>
          </p:spPr>
        </p:pic>
      </p:grpSp>
      <p:sp>
        <p:nvSpPr>
          <p:cNvPr id="5" name="Titelplatzhalter 4">
            <a:extLst>
              <a:ext uri="{FF2B5EF4-FFF2-40B4-BE49-F238E27FC236}">
                <a16:creationId xmlns:a16="http://schemas.microsoft.com/office/drawing/2014/main" id="{37FE3EDC-0827-4CF8-B2E7-B826A23D8F0B}"/>
              </a:ext>
            </a:extLst>
          </p:cNvPr>
          <p:cNvSpPr>
            <a:spLocks noGrp="1"/>
          </p:cNvSpPr>
          <p:nvPr userDrawn="1">
            <p:ph type="title"/>
          </p:nvPr>
        </p:nvSpPr>
        <p:spPr>
          <a:xfrm>
            <a:off x="218306" y="430442"/>
            <a:ext cx="11736386" cy="853200"/>
          </a:xfrm>
          <a:prstGeom prst="rect">
            <a:avLst/>
          </a:prstGeom>
        </p:spPr>
        <p:txBody>
          <a:bodyPr vert="horz" lIns="0" tIns="0" rIns="0" bIns="0" rtlCol="0" anchor="t" anchorCtr="0">
            <a:noAutofit/>
          </a:bodyPr>
          <a:lstStyle/>
          <a:p>
            <a:r>
              <a:rPr lang="de-DE" dirty="0"/>
              <a:t>Titelmasterformat durch Klicken bearbeiten</a:t>
            </a:r>
          </a:p>
        </p:txBody>
      </p:sp>
      <p:sp>
        <p:nvSpPr>
          <p:cNvPr id="2" name="Textfeld 1">
            <a:extLst>
              <a:ext uri="{FF2B5EF4-FFF2-40B4-BE49-F238E27FC236}">
                <a16:creationId xmlns:a16="http://schemas.microsoft.com/office/drawing/2014/main" id="{71949EE9-BA46-4479-914B-3ECC6A2A8BA4}"/>
              </a:ext>
            </a:extLst>
          </p:cNvPr>
          <p:cNvSpPr txBox="1"/>
          <p:nvPr userDrawn="1"/>
        </p:nvSpPr>
        <p:spPr>
          <a:xfrm>
            <a:off x="5987005" y="6451321"/>
            <a:ext cx="216406" cy="184666"/>
          </a:xfrm>
          <a:prstGeom prst="rect">
            <a:avLst/>
          </a:prstGeom>
          <a:noFill/>
        </p:spPr>
        <p:txBody>
          <a:bodyPr wrap="none" lIns="0" tIns="0" rIns="0" bIns="0" rtlCol="0">
            <a:spAutoFit/>
          </a:bodyPr>
          <a:lstStyle/>
          <a:p>
            <a:pPr algn="ctr">
              <a:spcBef>
                <a:spcPts val="110"/>
              </a:spcBef>
              <a:spcAft>
                <a:spcPts val="110"/>
              </a:spcAft>
            </a:pPr>
            <a:r>
              <a:rPr lang="de-DE" sz="1200" dirty="0">
                <a:solidFill>
                  <a:srgbClr val="C50022"/>
                </a:solidFill>
              </a:rPr>
              <a:t>     </a:t>
            </a:r>
            <a:endParaRPr lang="de-DE" dirty="0">
              <a:solidFill>
                <a:srgbClr val="C50022"/>
              </a:solidFill>
            </a:endParaRPr>
          </a:p>
        </p:txBody>
      </p:sp>
      <p:sp>
        <p:nvSpPr>
          <p:cNvPr id="6" name="Textfeld 5">
            <a:extLst>
              <a:ext uri="{FF2B5EF4-FFF2-40B4-BE49-F238E27FC236}">
                <a16:creationId xmlns:a16="http://schemas.microsoft.com/office/drawing/2014/main" id="{3EC64EB5-3739-41D1-9D4C-C15F12AC1533}"/>
              </a:ext>
            </a:extLst>
          </p:cNvPr>
          <p:cNvSpPr txBox="1"/>
          <p:nvPr userDrawn="1"/>
        </p:nvSpPr>
        <p:spPr>
          <a:xfrm>
            <a:off x="4177857" y="6858000"/>
            <a:ext cx="3834704" cy="646331"/>
          </a:xfrm>
          <a:prstGeom prst="rect">
            <a:avLst/>
          </a:prstGeom>
          <a:noFill/>
        </p:spPr>
        <p:txBody>
          <a:bodyPr wrap="none" rtlCol="0">
            <a:spAutoFit/>
          </a:bodyPr>
          <a:lstStyle/>
          <a:p>
            <a:pPr algn="ctr"/>
            <a:r>
              <a:rPr lang="de-DE" sz="1200" dirty="0">
                <a:solidFill>
                  <a:srgbClr val="C50022"/>
                </a:solidFill>
                <a:sym typeface="Wingdings" panose="05000000000000000000" pitchFamily="2" charset="2"/>
              </a:rPr>
              <a:t></a:t>
            </a:r>
            <a:endParaRPr lang="de-DE" sz="1200" dirty="0">
              <a:solidFill>
                <a:srgbClr val="C50022"/>
              </a:solidFill>
            </a:endParaRPr>
          </a:p>
          <a:p>
            <a:pPr algn="ctr"/>
            <a:r>
              <a:rPr lang="de-DE" sz="1200" dirty="0">
                <a:solidFill>
                  <a:srgbClr val="C50022"/>
                </a:solidFill>
              </a:rPr>
              <a:t>Zur Angabe der Klassifizierung (VERTRAULICH etc.) </a:t>
            </a:r>
            <a:br>
              <a:rPr lang="de-DE" sz="1200" dirty="0">
                <a:solidFill>
                  <a:srgbClr val="C50022"/>
                </a:solidFill>
              </a:rPr>
            </a:br>
            <a:r>
              <a:rPr lang="de-DE" sz="1200" dirty="0">
                <a:solidFill>
                  <a:srgbClr val="C50022"/>
                </a:solidFill>
              </a:rPr>
              <a:t>bitte dieses Textfeld im Folienmaster verwenden</a:t>
            </a:r>
          </a:p>
        </p:txBody>
      </p:sp>
      <p:sp>
        <p:nvSpPr>
          <p:cNvPr id="13" name="Textplatzhalter 2">
            <a:extLst>
              <a:ext uri="{FF2B5EF4-FFF2-40B4-BE49-F238E27FC236}">
                <a16:creationId xmlns:a16="http://schemas.microsoft.com/office/drawing/2014/main" id="{BD0D29DE-532E-4B08-B081-C25D41C78756}"/>
              </a:ext>
            </a:extLst>
          </p:cNvPr>
          <p:cNvSpPr>
            <a:spLocks noGrp="1"/>
          </p:cNvSpPr>
          <p:nvPr>
            <p:ph type="body" idx="1"/>
          </p:nvPr>
        </p:nvSpPr>
        <p:spPr>
          <a:xfrm>
            <a:off x="211040" y="1964563"/>
            <a:ext cx="11752359" cy="3905999"/>
          </a:xfrm>
          <a:prstGeom prst="rect">
            <a:avLst/>
          </a:prstGeom>
        </p:spPr>
        <p:txBody>
          <a:bodyPr vert="horz" lIns="0" tIns="0" rIns="0" bIns="0" rtlCol="0">
            <a:no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
        <p:nvSpPr>
          <p:cNvPr id="9" name="MSIPCMContentMarking" descr="{&quot;HashCode&quot;:2082987499,&quot;Placement&quot;:&quot;Footer&quot;}">
            <a:extLst>
              <a:ext uri="{FF2B5EF4-FFF2-40B4-BE49-F238E27FC236}">
                <a16:creationId xmlns:a16="http://schemas.microsoft.com/office/drawing/2014/main" id="{DCB18264-B475-4043-9662-7451167F34D0}"/>
              </a:ext>
            </a:extLst>
          </p:cNvPr>
          <p:cNvSpPr txBox="1"/>
          <p:nvPr userDrawn="1"/>
        </p:nvSpPr>
        <p:spPr>
          <a:xfrm>
            <a:off x="5746693" y="6608802"/>
            <a:ext cx="697026" cy="249198"/>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Arial" panose="020B0604020202020204" pitchFamily="34" charset="0"/>
              </a:rPr>
              <a:t>Internal</a:t>
            </a:r>
          </a:p>
        </p:txBody>
      </p:sp>
      <p:sp>
        <p:nvSpPr>
          <p:cNvPr id="14" name="Foliennummernplatzhalter 2">
            <a:extLst>
              <a:ext uri="{FF2B5EF4-FFF2-40B4-BE49-F238E27FC236}">
                <a16:creationId xmlns:a16="http://schemas.microsoft.com/office/drawing/2014/main" id="{A7024282-6D90-49E9-B95E-C0C432E7AAED}"/>
              </a:ext>
            </a:extLst>
          </p:cNvPr>
          <p:cNvSpPr>
            <a:spLocks noGrp="1"/>
          </p:cNvSpPr>
          <p:nvPr>
            <p:ph type="sldNum" sz="quarter" idx="4"/>
          </p:nvPr>
        </p:nvSpPr>
        <p:spPr>
          <a:xfrm>
            <a:off x="226771" y="6516000"/>
            <a:ext cx="359953" cy="151200"/>
          </a:xfrm>
          <a:prstGeom prst="rect">
            <a:avLst/>
          </a:prstGeom>
        </p:spPr>
        <p:txBody>
          <a:bodyPr/>
          <a:lstStyle/>
          <a:p>
            <a:pPr>
              <a:defRPr/>
            </a:pPr>
            <a:fld id="{D7C0CCF7-DF53-4ADB-AAD8-9742C01AD446}" type="slidenum">
              <a:rPr lang="de-DE" sz="1050">
                <a:solidFill>
                  <a:srgbClr val="000000"/>
                </a:solidFill>
                <a:latin typeface="Arial" panose="020B0604020202020204"/>
                <a:cs typeface="Arial"/>
              </a:rPr>
              <a:pPr>
                <a:defRPr/>
              </a:pPr>
              <a:t>‹#›</a:t>
            </a:fld>
            <a:endParaRPr lang="de-DE" sz="1050" dirty="0">
              <a:solidFill>
                <a:srgbClr val="000000"/>
              </a:solidFill>
              <a:latin typeface="Arial" panose="020B0604020202020204"/>
              <a:cs typeface="Arial"/>
            </a:endParaRPr>
          </a:p>
        </p:txBody>
      </p:sp>
    </p:spTree>
    <p:extLst>
      <p:ext uri="{BB962C8B-B14F-4D97-AF65-F5344CB8AC3E}">
        <p14:creationId xmlns:p14="http://schemas.microsoft.com/office/powerpoint/2010/main" val="120851791"/>
      </p:ext>
    </p:extLst>
  </p:cSld>
  <p:clrMap bg1="lt1" tx1="dk1" bg2="lt2" tx2="dk2" accent1="accent1" accent2="accent2" accent3="accent3" accent4="accent4" accent5="accent5" accent6="accent6" hlink="hlink" folHlink="folHlink"/>
  <p:sldLayoutIdLst>
    <p:sldLayoutId id="2147483662" r:id="rId1"/>
    <p:sldLayoutId id="2147483717" r:id="rId2"/>
    <p:sldLayoutId id="2147483752" r:id="rId3"/>
    <p:sldLayoutId id="2147483753" r:id="rId4"/>
  </p:sldLayoutIdLst>
  <p:hf hdr="0" ftr="0" dt="0"/>
  <p:txStyles>
    <p:titleStyle>
      <a:lvl1pPr algn="l" defTabSz="914400" rtl="0" eaLnBrk="1" latinLnBrk="0" hangingPunct="1">
        <a:lnSpc>
          <a:spcPct val="100000"/>
        </a:lnSpc>
        <a:spcBef>
          <a:spcPts val="0"/>
        </a:spcBef>
        <a:spcAft>
          <a:spcPts val="0"/>
        </a:spcAft>
        <a:buNone/>
        <a:defRPr sz="2800" b="1" i="0" kern="1200">
          <a:solidFill>
            <a:schemeClr val="accent1"/>
          </a:solidFill>
          <a:latin typeface="Arial"/>
          <a:ea typeface="+mj-ea"/>
          <a:cs typeface="+mj-cs"/>
        </a:defRPr>
      </a:lvl1pPr>
    </p:titleStyle>
    <p:bodyStyle>
      <a:lvl1pPr marL="342900" indent="-342900" algn="l" defTabSz="914400" rtl="0" eaLnBrk="1" latinLnBrk="0" hangingPunct="1">
        <a:lnSpc>
          <a:spcPct val="110000"/>
        </a:lnSpc>
        <a:spcBef>
          <a:spcPts val="0"/>
        </a:spcBef>
        <a:spcAft>
          <a:spcPts val="0"/>
        </a:spcAft>
        <a:buClr>
          <a:schemeClr val="accent1"/>
        </a:buClr>
        <a:buFont typeface="Wingdings" panose="05000000000000000000" pitchFamily="2" charset="2"/>
        <a:buChar char="n"/>
        <a:defRPr lang="de-DE" sz="2000" b="0" i="0" kern="1200" smtClean="0">
          <a:solidFill>
            <a:schemeClr val="tx1"/>
          </a:solidFill>
          <a:latin typeface="Arial"/>
          <a:ea typeface="+mn-ea"/>
          <a:cs typeface="+mn-cs"/>
        </a:defRPr>
      </a:lvl1pPr>
      <a:lvl2pPr marL="719138" indent="-361950" algn="l" defTabSz="914400" rtl="0" eaLnBrk="1" latinLnBrk="0" hangingPunct="1">
        <a:lnSpc>
          <a:spcPct val="110000"/>
        </a:lnSpc>
        <a:spcBef>
          <a:spcPts val="600"/>
        </a:spcBef>
        <a:spcAft>
          <a:spcPts val="0"/>
        </a:spcAft>
        <a:buClr>
          <a:schemeClr val="accent1"/>
        </a:buClr>
        <a:buFont typeface="Wingdings 3" panose="05040102010807070707" pitchFamily="18" charset="2"/>
        <a:buChar char=""/>
        <a:defRPr lang="de-DE" sz="2000" b="0" i="0" kern="1200" smtClean="0">
          <a:solidFill>
            <a:schemeClr val="tx1"/>
          </a:solidFill>
          <a:latin typeface="Arial"/>
          <a:ea typeface="+mn-ea"/>
          <a:cs typeface="+mn-cs"/>
        </a:defRPr>
      </a:lvl2pPr>
      <a:lvl3pPr marL="1074738" indent="-355600" algn="l" defTabSz="914400" rtl="0" eaLnBrk="1" latinLnBrk="0" hangingPunct="1">
        <a:lnSpc>
          <a:spcPct val="110000"/>
        </a:lnSpc>
        <a:spcBef>
          <a:spcPts val="300"/>
        </a:spcBef>
        <a:spcAft>
          <a:spcPts val="0"/>
        </a:spcAft>
        <a:buClr>
          <a:schemeClr val="accent1"/>
        </a:buClr>
        <a:buFont typeface="Arial" panose="020B0604020202020204" pitchFamily="34" charset="0"/>
        <a:buChar char="●"/>
        <a:tabLst/>
        <a:defRPr lang="de-DE" sz="2000" b="0" i="0" kern="1200" smtClean="0">
          <a:solidFill>
            <a:schemeClr val="tx1"/>
          </a:solidFill>
          <a:latin typeface="Arial"/>
          <a:ea typeface="+mn-ea"/>
          <a:cs typeface="+mn-cs"/>
        </a:defRPr>
      </a:lvl3pPr>
      <a:lvl4pPr marL="1436688" indent="-361950" algn="l" defTabSz="914400" rtl="0" eaLnBrk="1" latinLnBrk="0" hangingPunct="1">
        <a:lnSpc>
          <a:spcPct val="110000"/>
        </a:lnSpc>
        <a:spcBef>
          <a:spcPts val="0"/>
        </a:spcBef>
        <a:spcAft>
          <a:spcPct val="50000"/>
        </a:spcAft>
        <a:buClr>
          <a:schemeClr val="accent1"/>
        </a:buClr>
        <a:buFont typeface="Arial" panose="020B0604020202020204" pitchFamily="34" charset="0"/>
        <a:buChar char="−"/>
        <a:defRPr lang="de-DE" sz="2000" b="0" i="0" kern="1200" smtClean="0">
          <a:solidFill>
            <a:schemeClr val="tx1"/>
          </a:solidFill>
          <a:latin typeface="Arial"/>
          <a:ea typeface="+mn-ea"/>
          <a:cs typeface="+mn-cs"/>
        </a:defRPr>
      </a:lvl4pPr>
      <a:lvl5pPr marL="2057400" indent="-228600" algn="l" defTabSz="914400" rtl="0" eaLnBrk="1" latinLnBrk="0" hangingPunct="1">
        <a:lnSpc>
          <a:spcPct val="95000"/>
        </a:lnSpc>
        <a:spcBef>
          <a:spcPts val="0"/>
        </a:spcBef>
        <a:spcAft>
          <a:spcPct val="50000"/>
        </a:spcAft>
        <a:buClr>
          <a:schemeClr val="tx1"/>
        </a:buClr>
        <a:buFontTx/>
        <a:buChar char="–"/>
        <a:defRPr lang="de-DE" sz="2000" b="0" i="0" kern="1200" dirty="0">
          <a:solidFill>
            <a:schemeClr val="tx1"/>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42" userDrawn="1">
          <p15:clr>
            <a:srgbClr val="F26B43"/>
          </p15:clr>
        </p15:guide>
        <p15:guide id="4" pos="143" userDrawn="1">
          <p15:clr>
            <a:srgbClr val="F26B43"/>
          </p15:clr>
        </p15:guide>
        <p15:guide id="5" pos="7536" userDrawn="1">
          <p15:clr>
            <a:srgbClr val="F26B43"/>
          </p15:clr>
        </p15:guide>
        <p15:guide id="10" orient="horz" pos="1275" userDrawn="1">
          <p15:clr>
            <a:srgbClr val="F26B43"/>
          </p15:clr>
        </p15:guide>
        <p15:guide id="11" orient="horz" pos="417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1101C676-A6C7-4F36-9F8A-206710235D3E}"/>
              </a:ext>
            </a:extLst>
          </p:cNvPr>
          <p:cNvGraphicFramePr>
            <a:graphicFrameLocks noChangeAspect="1"/>
          </p:cNvGraphicFramePr>
          <p:nvPr userDrawn="1">
            <p:custDataLst>
              <p:tags r:id="rId26"/>
            </p:custDataLst>
            <p:extLst>
              <p:ext uri="{D42A27DB-BD31-4B8C-83A1-F6EECF244321}">
                <p14:modId xmlns:p14="http://schemas.microsoft.com/office/powerpoint/2010/main" val="23622584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16" name="think-cell Slide" r:id="rId28" imgW="416" imgH="416" progId="TCLayout.ActiveDocument.1">
                  <p:embed/>
                </p:oleObj>
              </mc:Choice>
              <mc:Fallback>
                <p:oleObj name="think-cell Slide" r:id="rId28" imgW="416" imgH="416" progId="TCLayout.ActiveDocument.1">
                  <p:embed/>
                  <p:pic>
                    <p:nvPicPr>
                      <p:cNvPr id="12" name="Object 11" hidden="1">
                        <a:extLst>
                          <a:ext uri="{FF2B5EF4-FFF2-40B4-BE49-F238E27FC236}">
                            <a16:creationId xmlns:a16="http://schemas.microsoft.com/office/drawing/2014/main" id="{1101C676-A6C7-4F36-9F8A-206710235D3E}"/>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6665A660-1DDB-484C-A0DE-3E95F9D35E5B}"/>
              </a:ext>
            </a:extLst>
          </p:cNvPr>
          <p:cNvSpPr/>
          <p:nvPr userDrawn="1">
            <p:custDataLst>
              <p:tags r:id="rId27"/>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dirty="0">
              <a:latin typeface="Arial" panose="020B0604020202020204" pitchFamily="34" charset="0"/>
              <a:cs typeface="Arial" panose="020B0604020202020204" pitchFamily="34" charset="0"/>
              <a:sym typeface="Arial" panose="020B0604020202020204" pitchFamily="34" charset="0"/>
            </a:endParaRPr>
          </a:p>
        </p:txBody>
      </p:sp>
      <p:sp>
        <p:nvSpPr>
          <p:cNvPr id="3" name="Textplatzhalter 2"/>
          <p:cNvSpPr>
            <a:spLocks noGrp="1"/>
          </p:cNvSpPr>
          <p:nvPr>
            <p:ph type="body" idx="1"/>
          </p:nvPr>
        </p:nvSpPr>
        <p:spPr>
          <a:xfrm>
            <a:off x="212372" y="1965600"/>
            <a:ext cx="11752470" cy="3906000"/>
          </a:xfrm>
          <a:prstGeom prst="rect">
            <a:avLst/>
          </a:prstGeom>
        </p:spPr>
        <p:txBody>
          <a:bodyPr vert="horz" lIns="0" tIns="0" rIns="0" bIns="0" rtlCol="0" anchor="t">
            <a:no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a:p>
            <a:pPr lvl="8"/>
            <a:endParaRPr lang="de-DE" dirty="0"/>
          </a:p>
        </p:txBody>
      </p:sp>
      <p:sp>
        <p:nvSpPr>
          <p:cNvPr id="2" name="Titelplatzhalter 1"/>
          <p:cNvSpPr>
            <a:spLocks noGrp="1"/>
          </p:cNvSpPr>
          <p:nvPr>
            <p:ph type="title"/>
          </p:nvPr>
        </p:nvSpPr>
        <p:spPr>
          <a:xfrm>
            <a:off x="219572" y="432000"/>
            <a:ext cx="11734472" cy="853200"/>
          </a:xfrm>
          <a:prstGeom prst="rect">
            <a:avLst/>
          </a:prstGeom>
        </p:spPr>
        <p:txBody>
          <a:bodyPr vert="horz" lIns="0" tIns="0" rIns="0" bIns="0" rtlCol="0" anchor="t" anchorCtr="0">
            <a:noAutofit/>
          </a:bodyPr>
          <a:lstStyle/>
          <a:p>
            <a:r>
              <a:rPr lang="de-DE"/>
              <a:t>Titelmasterformat durch Klicken bearbeiten</a:t>
            </a:r>
          </a:p>
        </p:txBody>
      </p:sp>
      <p:grpSp>
        <p:nvGrpSpPr>
          <p:cNvPr id="7" name="Gruppieren 6">
            <a:extLst>
              <a:ext uri="{FF2B5EF4-FFF2-40B4-BE49-F238E27FC236}">
                <a16:creationId xmlns:a16="http://schemas.microsoft.com/office/drawing/2014/main" id="{6DAAB4C8-AEFE-4A52-B5FE-12254CCF05E3}"/>
              </a:ext>
            </a:extLst>
          </p:cNvPr>
          <p:cNvGrpSpPr/>
          <p:nvPr userDrawn="1"/>
        </p:nvGrpSpPr>
        <p:grpSpPr>
          <a:xfrm>
            <a:off x="9599950" y="6091200"/>
            <a:ext cx="2591663" cy="540000"/>
            <a:chOff x="9597600" y="6091200"/>
            <a:chExt cx="2592000" cy="540000"/>
          </a:xfrm>
        </p:grpSpPr>
        <p:sp>
          <p:nvSpPr>
            <p:cNvPr id="10" name="Rechteck 9">
              <a:extLst>
                <a:ext uri="{FF2B5EF4-FFF2-40B4-BE49-F238E27FC236}">
                  <a16:creationId xmlns:a16="http://schemas.microsoft.com/office/drawing/2014/main" id="{197E5F5D-9039-493D-9DC1-A5E70DAEDE09}"/>
                </a:ext>
              </a:extLst>
            </p:cNvPr>
            <p:cNvSpPr/>
            <p:nvPr userDrawn="1"/>
          </p:nvSpPr>
          <p:spPr>
            <a:xfrm>
              <a:off x="9597600" y="6091200"/>
              <a:ext cx="2592000" cy="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Arial" panose="020B0604020202020204"/>
                <a:cs typeface="Arial"/>
              </a:endParaRPr>
            </a:p>
          </p:txBody>
        </p:sp>
        <p:pic>
          <p:nvPicPr>
            <p:cNvPr id="11" name="Grafik 10">
              <a:extLst>
                <a:ext uri="{FF2B5EF4-FFF2-40B4-BE49-F238E27FC236}">
                  <a16:creationId xmlns:a16="http://schemas.microsoft.com/office/drawing/2014/main" id="{30DF2564-4DFA-485C-B2BF-1D3760A38745}"/>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9730800" y="6224400"/>
              <a:ext cx="808391" cy="292882"/>
            </a:xfrm>
            <a:prstGeom prst="rect">
              <a:avLst/>
            </a:prstGeom>
          </p:spPr>
        </p:pic>
      </p:grpSp>
    </p:spTree>
    <p:extLst>
      <p:ext uri="{BB962C8B-B14F-4D97-AF65-F5344CB8AC3E}">
        <p14:creationId xmlns:p14="http://schemas.microsoft.com/office/powerpoint/2010/main" val="382539673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Lst>
  <p:hf hdr="0" ftr="0"/>
  <p:txStyles>
    <p:titleStyle>
      <a:lvl1pPr algn="l" defTabSz="914309" rtl="0" eaLnBrk="1" latinLnBrk="0" hangingPunct="1">
        <a:lnSpc>
          <a:spcPct val="100000"/>
        </a:lnSpc>
        <a:spcBef>
          <a:spcPts val="110"/>
        </a:spcBef>
        <a:spcAft>
          <a:spcPts val="110"/>
        </a:spcAft>
        <a:buNone/>
        <a:defRPr sz="2800" b="1" i="0" kern="1200">
          <a:solidFill>
            <a:schemeClr val="accent1"/>
          </a:solidFill>
          <a:latin typeface="Arial" panose="020B0604020202020204" pitchFamily="34" charset="0"/>
          <a:ea typeface="+mj-ea"/>
          <a:cs typeface="+mj-cs"/>
        </a:defRPr>
      </a:lvl1pPr>
    </p:titleStyle>
    <p:bodyStyle>
      <a:lvl1pPr marL="341966" indent="-341966" algn="l" defTabSz="914309" rtl="0" eaLnBrk="1" latinLnBrk="0" hangingPunct="1">
        <a:lnSpc>
          <a:spcPct val="95000"/>
        </a:lnSpc>
        <a:spcBef>
          <a:spcPts val="1800"/>
        </a:spcBef>
        <a:spcAft>
          <a:spcPts val="0"/>
        </a:spcAft>
        <a:buClr>
          <a:schemeClr val="accent1"/>
        </a:buClr>
        <a:buSzPct val="100000"/>
        <a:buFont typeface="Wingdings" panose="05000000000000000000" pitchFamily="2" charset="2"/>
        <a:buChar char=""/>
        <a:defRPr sz="2000" b="0" i="0" kern="1200" baseline="0">
          <a:solidFill>
            <a:schemeClr val="tx1"/>
          </a:solidFill>
          <a:latin typeface="Arial" panose="020B0604020202020204" pitchFamily="34" charset="0"/>
          <a:ea typeface="+mn-ea"/>
          <a:cs typeface="+mn-cs"/>
        </a:defRPr>
      </a:lvl1pPr>
      <a:lvl2pPr marL="622738" indent="-266373" algn="l" defTabSz="914309" rtl="0" eaLnBrk="1" latinLnBrk="0" hangingPunct="1">
        <a:lnSpc>
          <a:spcPct val="95000"/>
        </a:lnSpc>
        <a:spcBef>
          <a:spcPts val="600"/>
        </a:spcBef>
        <a:spcAft>
          <a:spcPts val="0"/>
        </a:spcAft>
        <a:buClr>
          <a:schemeClr val="accent1"/>
        </a:buClr>
        <a:buSzPct val="100000"/>
        <a:buFont typeface="Wingdings 3" panose="05040102010807070707" pitchFamily="18" charset="2"/>
        <a:buChar char=""/>
        <a:defRPr sz="2000" b="0" i="0" kern="1200" baseline="0">
          <a:solidFill>
            <a:schemeClr val="tx1"/>
          </a:solidFill>
          <a:latin typeface="Arial" panose="020B0604020202020204" pitchFamily="34" charset="0"/>
          <a:ea typeface="+mn-ea"/>
          <a:cs typeface="+mn-cs"/>
        </a:defRPr>
      </a:lvl2pPr>
      <a:lvl3pPr marL="899910" indent="-277172" algn="l" defTabSz="914309" rtl="0" eaLnBrk="1" latinLnBrk="0" hangingPunct="1">
        <a:lnSpc>
          <a:spcPct val="95000"/>
        </a:lnSpc>
        <a:spcBef>
          <a:spcPts val="0"/>
        </a:spcBef>
        <a:spcAft>
          <a:spcPts val="0"/>
        </a:spcAft>
        <a:buClr>
          <a:schemeClr val="accent1"/>
        </a:buClr>
        <a:buSzPct val="100000"/>
        <a:buFont typeface="Wingdings" panose="05000000000000000000" pitchFamily="2" charset="2"/>
        <a:buChar char=""/>
        <a:defRPr sz="2000" b="0" i="0" kern="1200" baseline="0">
          <a:solidFill>
            <a:schemeClr val="tx1"/>
          </a:solidFill>
          <a:latin typeface="Arial" panose="020B0604020202020204" pitchFamily="34" charset="0"/>
          <a:ea typeface="+mn-ea"/>
          <a:cs typeface="+mn-cs"/>
        </a:defRPr>
      </a:lvl3pPr>
      <a:lvl4pPr marL="1166283"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4pPr>
      <a:lvl5pPr marL="1623438" indent="-266373" algn="l" defTabSz="914309" rtl="0" eaLnBrk="1" latinLnBrk="0" hangingPunct="1">
        <a:lnSpc>
          <a:spcPct val="95000"/>
        </a:lnSpc>
        <a:spcBef>
          <a:spcPts val="0"/>
        </a:spcBef>
        <a:spcAft>
          <a:spcPts val="0"/>
        </a:spcAft>
        <a:buClr>
          <a:schemeClr val="tx1"/>
        </a:buClr>
        <a:buSzPct val="100000"/>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5pPr>
      <a:lvl6pPr marL="2080592"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6pPr>
      <a:lvl7pPr marL="2537746"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7pPr>
      <a:lvl8pPr marL="2994900"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8pPr>
      <a:lvl9pPr marL="3452055" indent="-266373" algn="l" defTabSz="914309" rtl="0" eaLnBrk="1" latinLnBrk="0" hangingPunct="1">
        <a:lnSpc>
          <a:spcPct val="95000"/>
        </a:lnSpc>
        <a:spcBef>
          <a:spcPts val="0"/>
        </a:spcBef>
        <a:buClrTx/>
        <a:buFont typeface="Arial" panose="020B0604020202020204" pitchFamily="34" charset="0"/>
        <a:buChar char="•"/>
        <a:defRPr sz="2000" b="0" i="0" kern="1200" baseline="0">
          <a:solidFill>
            <a:schemeClr val="tx1"/>
          </a:solidFill>
          <a:latin typeface="Arial" panose="020B0604020202020204" pitchFamily="34" charset="0"/>
          <a:ea typeface="+mn-ea"/>
          <a:cs typeface="+mn-cs"/>
        </a:defRPr>
      </a:lvl9pPr>
    </p:bodyStyle>
    <p:otherStyle>
      <a:defPPr>
        <a:defRPr lang="de-DE"/>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36">
          <p15:clr>
            <a:srgbClr val="F26B43"/>
          </p15:clr>
        </p15:guide>
        <p15:guide id="2" orient="horz" pos="4184">
          <p15:clr>
            <a:srgbClr val="F26B43"/>
          </p15:clr>
        </p15:guide>
        <p15:guide id="3" orient="horz" pos="4048">
          <p15:clr>
            <a:srgbClr val="F26B43"/>
          </p15:clr>
        </p15:guide>
        <p15:guide id="4" orient="horz" pos="1272">
          <p15:clr>
            <a:srgbClr val="F26B43"/>
          </p15:clr>
        </p15:guide>
        <p15:guide id="5" pos="144">
          <p15:clr>
            <a:srgbClr val="F26B43"/>
          </p15:clr>
        </p15:guide>
        <p15:guide id="6" orient="horz"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17.xml"/><Relationship Id="rId7" Type="http://schemas.openxmlformats.org/officeDocument/2006/relationships/oleObject" Target="../embeddings/oleObject5.bin"/><Relationship Id="rId2" Type="http://schemas.openxmlformats.org/officeDocument/2006/relationships/tags" Target="../tags/tag16.xml"/><Relationship Id="rId1" Type="http://schemas.openxmlformats.org/officeDocument/2006/relationships/vmlDrawing" Target="../drawings/vmlDrawing5.vml"/><Relationship Id="rId6" Type="http://schemas.openxmlformats.org/officeDocument/2006/relationships/notesSlide" Target="../notesSlides/notesSlide1.xml"/><Relationship Id="rId5" Type="http://schemas.openxmlformats.org/officeDocument/2006/relationships/slideLayout" Target="../slideLayouts/slideLayout1.xml"/><Relationship Id="rId10" Type="http://schemas.openxmlformats.org/officeDocument/2006/relationships/image" Target="../media/image7.png"/><Relationship Id="rId4" Type="http://schemas.openxmlformats.org/officeDocument/2006/relationships/tags" Target="../tags/tag18.xml"/><Relationship Id="rId9" Type="http://schemas.openxmlformats.org/officeDocument/2006/relationships/image" Target="../media/image6.jp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8.xml"/><Relationship Id="rId7" Type="http://schemas.openxmlformats.org/officeDocument/2006/relationships/image" Target="../media/image8.png"/><Relationship Id="rId2" Type="http://schemas.openxmlformats.org/officeDocument/2006/relationships/tags" Target="../tags/tag19.xml"/><Relationship Id="rId1" Type="http://schemas.openxmlformats.org/officeDocument/2006/relationships/vmlDrawing" Target="../drawings/vmlDrawing6.vml"/><Relationship Id="rId6" Type="http://schemas.openxmlformats.org/officeDocument/2006/relationships/image" Target="../media/image3.emf"/><Relationship Id="rId5" Type="http://schemas.openxmlformats.org/officeDocument/2006/relationships/oleObject" Target="../embeddings/oleObject6.bin"/><Relationship Id="rId4" Type="http://schemas.openxmlformats.org/officeDocument/2006/relationships/notesSlide" Target="../notesSlides/notesSlide2.xml"/><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21.xml"/><Relationship Id="rId21" Type="http://schemas.openxmlformats.org/officeDocument/2006/relationships/image" Target="../media/image20.png"/><Relationship Id="rId7" Type="http://schemas.openxmlformats.org/officeDocument/2006/relationships/tags" Target="../tags/tag25.xml"/><Relationship Id="rId12" Type="http://schemas.openxmlformats.org/officeDocument/2006/relationships/oleObject" Target="../embeddings/oleObject7.bin"/><Relationship Id="rId17" Type="http://schemas.openxmlformats.org/officeDocument/2006/relationships/image" Target="../media/image16.emf"/><Relationship Id="rId2" Type="http://schemas.openxmlformats.org/officeDocument/2006/relationships/tags" Target="../tags/tag20.xml"/><Relationship Id="rId16" Type="http://schemas.openxmlformats.org/officeDocument/2006/relationships/image" Target="../media/image15.emf"/><Relationship Id="rId20" Type="http://schemas.openxmlformats.org/officeDocument/2006/relationships/image" Target="../media/image19.jpg"/><Relationship Id="rId1" Type="http://schemas.openxmlformats.org/officeDocument/2006/relationships/vmlDrawing" Target="../drawings/vmlDrawing7.vml"/><Relationship Id="rId6" Type="http://schemas.openxmlformats.org/officeDocument/2006/relationships/tags" Target="../tags/tag24.xml"/><Relationship Id="rId11" Type="http://schemas.openxmlformats.org/officeDocument/2006/relationships/notesSlide" Target="../notesSlides/notesSlide4.xml"/><Relationship Id="rId5" Type="http://schemas.openxmlformats.org/officeDocument/2006/relationships/tags" Target="../tags/tag23.xml"/><Relationship Id="rId15" Type="http://schemas.openxmlformats.org/officeDocument/2006/relationships/image" Target="../media/image14.emf"/><Relationship Id="rId10" Type="http://schemas.openxmlformats.org/officeDocument/2006/relationships/slideLayout" Target="../slideLayouts/slideLayout7.xml"/><Relationship Id="rId19" Type="http://schemas.openxmlformats.org/officeDocument/2006/relationships/image" Target="../media/image18.emf"/><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image" Target="../media/image13.emf"/><Relationship Id="rId22" Type="http://schemas.openxmlformats.org/officeDocument/2006/relationships/image" Target="../media/image21.sv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8.xml"/><Relationship Id="rId1" Type="http://schemas.openxmlformats.org/officeDocument/2006/relationships/vmlDrawing" Target="../drawings/vmlDrawing8.vml"/><Relationship Id="rId6" Type="http://schemas.openxmlformats.org/officeDocument/2006/relationships/image" Target="../media/image22.emf"/><Relationship Id="rId5" Type="http://schemas.openxmlformats.org/officeDocument/2006/relationships/oleObject" Target="../embeddings/oleObject8.bin"/><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9EFE3DE2-3CAB-4477-9D17-1C53050C114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28" name="think-cell Slide" r:id="rId7" imgW="416" imgH="416" progId="TCLayout.ActiveDocument.1">
                  <p:embed/>
                </p:oleObj>
              </mc:Choice>
              <mc:Fallback>
                <p:oleObj name="think-cell Slide" r:id="rId7" imgW="416" imgH="416" progId="TCLayout.ActiveDocument.1">
                  <p:embed/>
                  <p:pic>
                    <p:nvPicPr>
                      <p:cNvPr id="19" name="Object 18" hidden="1">
                        <a:extLst>
                          <a:ext uri="{FF2B5EF4-FFF2-40B4-BE49-F238E27FC236}">
                            <a16:creationId xmlns:a16="http://schemas.microsoft.com/office/drawing/2014/main" id="{9EFE3DE2-3CAB-4477-9D17-1C53050C114A}"/>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6" name="Grafik 9">
            <a:extLst>
              <a:ext uri="{FF2B5EF4-FFF2-40B4-BE49-F238E27FC236}">
                <a16:creationId xmlns:a16="http://schemas.microsoft.com/office/drawing/2014/main" id="{A6FCF1E1-F784-4FBB-B23D-DB2EFD888802}"/>
              </a:ext>
            </a:extLst>
          </p:cNvPr>
          <p:cNvPicPr>
            <a:picLocks noChangeAspect="1"/>
          </p:cNvPicPr>
          <p:nvPr/>
        </p:nvPicPr>
        <p:blipFill rotWithShape="1">
          <a:blip r:embed="rId9">
            <a:extLst>
              <a:ext uri="{28A0092B-C50C-407E-A947-70E740481C1C}">
                <a14:useLocalDpi xmlns:a14="http://schemas.microsoft.com/office/drawing/2010/main" val="0"/>
              </a:ext>
            </a:extLst>
          </a:blip>
          <a:srcRect l="16144" t="24734" r="8266" b="11533"/>
          <a:stretch/>
        </p:blipFill>
        <p:spPr>
          <a:xfrm>
            <a:off x="-74241" y="1786"/>
            <a:ext cx="12347429" cy="6856214"/>
          </a:xfrm>
          <a:prstGeom prst="rect">
            <a:avLst/>
          </a:prstGeom>
        </p:spPr>
      </p:pic>
      <p:sp>
        <p:nvSpPr>
          <p:cNvPr id="7" name="Titel 1">
            <a:extLst>
              <a:ext uri="{FF2B5EF4-FFF2-40B4-BE49-F238E27FC236}">
                <a16:creationId xmlns:a16="http://schemas.microsoft.com/office/drawing/2014/main" id="{F198C308-B5D2-4684-859D-B63BF0F4314C}"/>
              </a:ext>
            </a:extLst>
          </p:cNvPr>
          <p:cNvSpPr txBox="1">
            <a:spLocks/>
          </p:cNvSpPr>
          <p:nvPr>
            <p:custDataLst>
              <p:tags r:id="rId3"/>
            </p:custDataLst>
          </p:nvPr>
        </p:nvSpPr>
        <p:spPr>
          <a:xfrm>
            <a:off x="144598" y="4348982"/>
            <a:ext cx="6401816" cy="2367226"/>
          </a:xfrm>
          <a:prstGeom prst="rect">
            <a:avLst/>
          </a:prstGeom>
        </p:spPr>
        <p:txBody>
          <a:bodyPr lIns="0" tIns="0" rIns="0" bIns="0" anchor="t">
            <a:normAutofit/>
          </a:bodyPr>
          <a:lstStyle>
            <a:lvl1pPr algn="l" defTabSz="914400" rtl="0" eaLnBrk="1" latinLnBrk="0" hangingPunct="1">
              <a:lnSpc>
                <a:spcPct val="95000"/>
              </a:lnSpc>
              <a:spcBef>
                <a:spcPts val="0"/>
              </a:spcBef>
              <a:spcAft>
                <a:spcPts val="0"/>
              </a:spcAft>
              <a:buNone/>
              <a:defRPr sz="3200" b="1" i="0" kern="1200">
                <a:solidFill>
                  <a:schemeClr val="accent1"/>
                </a:solidFill>
                <a:latin typeface="Arial"/>
                <a:ea typeface="+mj-ea"/>
                <a:cs typeface="+mj-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j-ea"/>
              <a:cs typeface="+mj-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j-ea"/>
                <a:cs typeface="+mj-cs"/>
              </a:rPr>
              <a:t>Erick Contreras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j-ea"/>
                <a:cs typeface="+mj-cs"/>
              </a:rPr>
              <a:t>Managing Director</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j-ea"/>
                <a:cs typeface="+mj-cs"/>
              </a:rPr>
              <a:t>BASF Vietnam</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j-ea"/>
                <a:cs typeface="+mj-cs"/>
              </a:rPr>
              <a:t>September 2020</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j-ea"/>
              <a:cs typeface="+mj-cs"/>
            </a:endParaRPr>
          </a:p>
        </p:txBody>
      </p:sp>
      <p:sp>
        <p:nvSpPr>
          <p:cNvPr id="8" name="Untertitel 2">
            <a:extLst>
              <a:ext uri="{FF2B5EF4-FFF2-40B4-BE49-F238E27FC236}">
                <a16:creationId xmlns:a16="http://schemas.microsoft.com/office/drawing/2014/main" id="{C34435E2-227B-4D3D-B092-2C24C4DEBD34}"/>
              </a:ext>
            </a:extLst>
          </p:cNvPr>
          <p:cNvSpPr txBox="1">
            <a:spLocks/>
          </p:cNvSpPr>
          <p:nvPr>
            <p:custDataLst>
              <p:tags r:id="rId4"/>
            </p:custDataLst>
          </p:nvPr>
        </p:nvSpPr>
        <p:spPr>
          <a:xfrm>
            <a:off x="1934488" y="5156974"/>
            <a:ext cx="4313803" cy="349491"/>
          </a:xfrm>
          <a:prstGeom prst="rect">
            <a:avLst/>
          </a:prstGeom>
        </p:spPr>
        <p:txBody>
          <a:bodyPr lIns="0" tIns="0" rIns="0" bIns="0" anchor="b"/>
          <a:lstStyle>
            <a:lvl1pPr marL="0" indent="0" algn="l" defTabSz="914400" rtl="0" eaLnBrk="1" latinLnBrk="0" hangingPunct="1">
              <a:lnSpc>
                <a:spcPct val="95000"/>
              </a:lnSpc>
              <a:spcBef>
                <a:spcPts val="600"/>
              </a:spcBef>
              <a:spcAft>
                <a:spcPts val="0"/>
              </a:spcAft>
              <a:buClr>
                <a:schemeClr val="accent1"/>
              </a:buClr>
              <a:buFont typeface="Wingdings"/>
              <a:buNone/>
              <a:defRPr sz="1800" b="0" i="0" kern="1200">
                <a:solidFill>
                  <a:schemeClr val="accent6"/>
                </a:solidFill>
                <a:latin typeface="Arial"/>
                <a:ea typeface="+mn-ea"/>
                <a:cs typeface="+mn-cs"/>
              </a:defRPr>
            </a:lvl1pPr>
            <a:lvl2pPr marL="457200" indent="0" algn="ctr" defTabSz="914400" rtl="0" eaLnBrk="1" latinLnBrk="0" hangingPunct="1">
              <a:lnSpc>
                <a:spcPct val="110000"/>
              </a:lnSpc>
              <a:spcBef>
                <a:spcPts val="0"/>
              </a:spcBef>
              <a:spcAft>
                <a:spcPct val="50000"/>
              </a:spcAft>
              <a:buClr>
                <a:schemeClr val="accent1"/>
              </a:buClr>
              <a:buFont typeface="Wingdings"/>
              <a:buNone/>
              <a:defRPr sz="2000" b="0" i="0" kern="1200">
                <a:solidFill>
                  <a:schemeClr val="tx1">
                    <a:tint val="75000"/>
                  </a:schemeClr>
                </a:solidFill>
                <a:latin typeface="Arial"/>
                <a:ea typeface="+mn-ea"/>
                <a:cs typeface="+mn-cs"/>
              </a:defRPr>
            </a:lvl2pPr>
            <a:lvl3pPr marL="914400" indent="0" algn="ctr" defTabSz="914400" rtl="0" eaLnBrk="1" latinLnBrk="0" hangingPunct="1">
              <a:lnSpc>
                <a:spcPct val="110000"/>
              </a:lnSpc>
              <a:spcBef>
                <a:spcPts val="0"/>
              </a:spcBef>
              <a:spcAft>
                <a:spcPct val="50000"/>
              </a:spcAft>
              <a:buClr>
                <a:schemeClr val="tx1"/>
              </a:buClr>
              <a:buFontTx/>
              <a:buNone/>
              <a:defRPr sz="2000" b="0" i="0" kern="1200">
                <a:solidFill>
                  <a:schemeClr val="tx1">
                    <a:tint val="75000"/>
                  </a:schemeClr>
                </a:solidFill>
                <a:latin typeface="Arial"/>
                <a:ea typeface="+mn-ea"/>
                <a:cs typeface="+mn-cs"/>
              </a:defRPr>
            </a:lvl3pPr>
            <a:lvl4pPr marL="1371600" indent="0" algn="ctr" defTabSz="914400" rtl="0" eaLnBrk="1" latinLnBrk="0" hangingPunct="1">
              <a:lnSpc>
                <a:spcPct val="110000"/>
              </a:lnSpc>
              <a:spcBef>
                <a:spcPts val="0"/>
              </a:spcBef>
              <a:spcAft>
                <a:spcPct val="50000"/>
              </a:spcAft>
              <a:buClr>
                <a:schemeClr val="tx1"/>
              </a:buClr>
              <a:buFontTx/>
              <a:buNone/>
              <a:defRPr sz="2000" b="0" i="0" kern="1200">
                <a:solidFill>
                  <a:schemeClr val="tx1">
                    <a:tint val="75000"/>
                  </a:schemeClr>
                </a:solidFill>
                <a:latin typeface="Arial"/>
                <a:ea typeface="+mn-ea"/>
                <a:cs typeface="+mn-cs"/>
              </a:defRPr>
            </a:lvl4pPr>
            <a:lvl5pPr marL="1828800" indent="0" algn="ctr" defTabSz="914400" rtl="0" eaLnBrk="1" latinLnBrk="0" hangingPunct="1">
              <a:lnSpc>
                <a:spcPct val="110000"/>
              </a:lnSpc>
              <a:spcBef>
                <a:spcPts val="0"/>
              </a:spcBef>
              <a:spcAft>
                <a:spcPct val="50000"/>
              </a:spcAft>
              <a:buClr>
                <a:schemeClr val="tx1"/>
              </a:buClr>
              <a:buFontTx/>
              <a:buNone/>
              <a:defRPr sz="2000" b="0" i="0" kern="1200">
                <a:solidFill>
                  <a:schemeClr val="tx1">
                    <a:tint val="75000"/>
                  </a:schemeClr>
                </a:solidFill>
                <a:latin typeface="Arial"/>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5000"/>
              </a:lnSpc>
              <a:spcBef>
                <a:spcPts val="600"/>
              </a:spcBef>
              <a:spcAft>
                <a:spcPts val="0"/>
              </a:spcAft>
              <a:buClr>
                <a:srgbClr val="004A96"/>
              </a:buClr>
              <a:buSzTx/>
              <a:buFont typeface="Wingdings"/>
              <a:buNone/>
              <a:tabLst/>
              <a:defRPr/>
            </a:pPr>
            <a:endParaRPr kumimoji="0" lang="de-DE" sz="2000" b="0" i="0" u="none" strike="noStrike" kern="1200" cap="none" spc="0" normalizeH="0" baseline="0" noProof="0">
              <a:ln>
                <a:noFill/>
              </a:ln>
              <a:solidFill>
                <a:srgbClr val="808080"/>
              </a:solidFill>
              <a:effectLst/>
              <a:uLnTx/>
              <a:uFillTx/>
              <a:latin typeface="Arial"/>
              <a:ea typeface="+mn-ea"/>
              <a:cs typeface="+mn-cs"/>
            </a:endParaRPr>
          </a:p>
        </p:txBody>
      </p:sp>
      <p:grpSp>
        <p:nvGrpSpPr>
          <p:cNvPr id="9" name="Gruppieren 15">
            <a:extLst>
              <a:ext uri="{FF2B5EF4-FFF2-40B4-BE49-F238E27FC236}">
                <a16:creationId xmlns:a16="http://schemas.microsoft.com/office/drawing/2014/main" id="{64B70DC4-3C3A-45CD-9CB1-7E5DBF94992C}"/>
              </a:ext>
            </a:extLst>
          </p:cNvPr>
          <p:cNvGrpSpPr/>
          <p:nvPr/>
        </p:nvGrpSpPr>
        <p:grpSpPr>
          <a:xfrm>
            <a:off x="6248291" y="623161"/>
            <a:ext cx="4541646" cy="4384549"/>
            <a:chOff x="5445345" y="-434756"/>
            <a:chExt cx="6348194" cy="6348194"/>
          </a:xfrm>
        </p:grpSpPr>
        <p:sp>
          <p:nvSpPr>
            <p:cNvPr id="10" name="Bogen 16">
              <a:extLst>
                <a:ext uri="{FF2B5EF4-FFF2-40B4-BE49-F238E27FC236}">
                  <a16:creationId xmlns:a16="http://schemas.microsoft.com/office/drawing/2014/main" id="{2DF80FDA-F359-41F5-B1DC-F130B15807DA}"/>
                </a:ext>
              </a:extLst>
            </p:cNvPr>
            <p:cNvSpPr>
              <a:spLocks noChangeAspect="1"/>
            </p:cNvSpPr>
            <p:nvPr userDrawn="1"/>
          </p:nvSpPr>
          <p:spPr>
            <a:xfrm>
              <a:off x="7114118" y="1234018"/>
              <a:ext cx="3010649" cy="3010646"/>
            </a:xfrm>
            <a:prstGeom prst="arc">
              <a:avLst>
                <a:gd name="adj1" fmla="val 6227267"/>
                <a:gd name="adj2" fmla="val 2772323"/>
              </a:avLst>
            </a:prstGeom>
            <a:ln w="76200" cap="rnd">
              <a:solidFill>
                <a:srgbClr val="C5002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dirty="0">
                <a:ln>
                  <a:noFill/>
                </a:ln>
                <a:solidFill>
                  <a:srgbClr val="000000"/>
                </a:solidFill>
                <a:effectLst/>
                <a:uLnTx/>
                <a:uFillTx/>
                <a:latin typeface="Arial" panose="020B0604020202020204"/>
                <a:ea typeface="+mn-ea"/>
                <a:cs typeface="Arial"/>
              </a:endParaRPr>
            </a:p>
          </p:txBody>
        </p:sp>
        <p:sp>
          <p:nvSpPr>
            <p:cNvPr id="11" name="Bogen 17">
              <a:extLst>
                <a:ext uri="{FF2B5EF4-FFF2-40B4-BE49-F238E27FC236}">
                  <a16:creationId xmlns:a16="http://schemas.microsoft.com/office/drawing/2014/main" id="{E68BEE9A-B2FD-4284-8F5D-0452FB274EA7}"/>
                </a:ext>
              </a:extLst>
            </p:cNvPr>
            <p:cNvSpPr>
              <a:spLocks noChangeAspect="1"/>
            </p:cNvSpPr>
            <p:nvPr userDrawn="1"/>
          </p:nvSpPr>
          <p:spPr>
            <a:xfrm>
              <a:off x="6737788" y="857687"/>
              <a:ext cx="3763308" cy="3763308"/>
            </a:xfrm>
            <a:prstGeom prst="arc">
              <a:avLst>
                <a:gd name="adj1" fmla="val 20235439"/>
                <a:gd name="adj2" fmla="val 14069878"/>
              </a:avLst>
            </a:prstGeom>
            <a:ln w="38100" cap="rnd">
              <a:solidFill>
                <a:srgbClr val="F395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srgbClr val="000000"/>
                </a:solidFill>
                <a:effectLst/>
                <a:uLnTx/>
                <a:uFillTx/>
                <a:latin typeface="Arial" panose="020B0604020202020204"/>
                <a:ea typeface="+mn-ea"/>
                <a:cs typeface="Arial"/>
              </a:endParaRPr>
            </a:p>
          </p:txBody>
        </p:sp>
        <p:sp>
          <p:nvSpPr>
            <p:cNvPr id="12" name="Bogen 18">
              <a:extLst>
                <a:ext uri="{FF2B5EF4-FFF2-40B4-BE49-F238E27FC236}">
                  <a16:creationId xmlns:a16="http://schemas.microsoft.com/office/drawing/2014/main" id="{8BF0931F-BC4F-4F40-8DDD-A6830D03222F}"/>
                </a:ext>
              </a:extLst>
            </p:cNvPr>
            <p:cNvSpPr>
              <a:spLocks noChangeAspect="1"/>
            </p:cNvSpPr>
            <p:nvPr userDrawn="1"/>
          </p:nvSpPr>
          <p:spPr>
            <a:xfrm>
              <a:off x="6460791" y="481356"/>
              <a:ext cx="4433047" cy="4515969"/>
            </a:xfrm>
            <a:prstGeom prst="arc">
              <a:avLst>
                <a:gd name="adj1" fmla="val 11214677"/>
                <a:gd name="adj2" fmla="val 6531528"/>
              </a:avLst>
            </a:prstGeom>
            <a:ln w="101600" cap="rnd">
              <a:solidFill>
                <a:srgbClr val="65AC1E"/>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dirty="0">
                <a:ln>
                  <a:noFill/>
                </a:ln>
                <a:solidFill>
                  <a:srgbClr val="000000"/>
                </a:solidFill>
                <a:effectLst/>
                <a:uLnTx/>
                <a:uFillTx/>
                <a:latin typeface="Arial" panose="020B0604020202020204"/>
                <a:ea typeface="+mn-ea"/>
                <a:cs typeface="Arial"/>
              </a:endParaRPr>
            </a:p>
          </p:txBody>
        </p:sp>
        <p:sp>
          <p:nvSpPr>
            <p:cNvPr id="13" name="Bogen 19">
              <a:extLst>
                <a:ext uri="{FF2B5EF4-FFF2-40B4-BE49-F238E27FC236}">
                  <a16:creationId xmlns:a16="http://schemas.microsoft.com/office/drawing/2014/main" id="{0E7B2AE0-C756-42D3-989A-BA9C325882D2}"/>
                </a:ext>
              </a:extLst>
            </p:cNvPr>
            <p:cNvSpPr>
              <a:spLocks noChangeAspect="1"/>
            </p:cNvSpPr>
            <p:nvPr userDrawn="1"/>
          </p:nvSpPr>
          <p:spPr>
            <a:xfrm>
              <a:off x="5842289" y="-37812"/>
              <a:ext cx="5554306" cy="5554306"/>
            </a:xfrm>
            <a:prstGeom prst="arc">
              <a:avLst>
                <a:gd name="adj1" fmla="val 7777058"/>
                <a:gd name="adj2" fmla="val 14488910"/>
              </a:avLst>
            </a:prstGeom>
            <a:ln w="76200" cap="rnd">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srgbClr val="000000"/>
                </a:solidFill>
                <a:effectLst/>
                <a:uLnTx/>
                <a:uFillTx/>
                <a:latin typeface="Arial" panose="020B0604020202020204"/>
                <a:ea typeface="+mn-ea"/>
                <a:cs typeface="Arial"/>
              </a:endParaRPr>
            </a:p>
          </p:txBody>
        </p:sp>
        <p:sp>
          <p:nvSpPr>
            <p:cNvPr id="14" name="Bogen 20">
              <a:extLst>
                <a:ext uri="{FF2B5EF4-FFF2-40B4-BE49-F238E27FC236}">
                  <a16:creationId xmlns:a16="http://schemas.microsoft.com/office/drawing/2014/main" id="{9A5E9BB6-58E1-4244-87EF-D4216194980C}"/>
                </a:ext>
              </a:extLst>
            </p:cNvPr>
            <p:cNvSpPr>
              <a:spLocks noChangeAspect="1"/>
            </p:cNvSpPr>
            <p:nvPr userDrawn="1"/>
          </p:nvSpPr>
          <p:spPr>
            <a:xfrm>
              <a:off x="6052680" y="172579"/>
              <a:ext cx="5133525" cy="5133525"/>
            </a:xfrm>
            <a:prstGeom prst="arc">
              <a:avLst>
                <a:gd name="adj1" fmla="val 12668239"/>
                <a:gd name="adj2" fmla="val 9757196"/>
              </a:avLst>
            </a:prstGeom>
            <a:ln w="76200" cap="rnd">
              <a:solidFill>
                <a:srgbClr val="00793A"/>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marL="0" marR="0" lvl="0" indent="0" algn="ctr" defTabSz="685731"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srgbClr val="000000"/>
                </a:solidFill>
                <a:effectLst/>
                <a:uLnTx/>
                <a:uFillTx/>
                <a:latin typeface="Arial" panose="020B0604020202020204"/>
                <a:ea typeface="+mn-ea"/>
                <a:cs typeface="Arial"/>
              </a:endParaRPr>
            </a:p>
          </p:txBody>
        </p:sp>
        <p:sp>
          <p:nvSpPr>
            <p:cNvPr id="15" name="Bogen 21">
              <a:extLst>
                <a:ext uri="{FF2B5EF4-FFF2-40B4-BE49-F238E27FC236}">
                  <a16:creationId xmlns:a16="http://schemas.microsoft.com/office/drawing/2014/main" id="{74B34D5E-15B2-4DC8-BC30-18D34D85492C}"/>
                </a:ext>
              </a:extLst>
            </p:cNvPr>
            <p:cNvSpPr>
              <a:spLocks noChangeAspect="1"/>
            </p:cNvSpPr>
            <p:nvPr userDrawn="1"/>
          </p:nvSpPr>
          <p:spPr>
            <a:xfrm>
              <a:off x="5445345" y="-434756"/>
              <a:ext cx="6348194" cy="6348194"/>
            </a:xfrm>
            <a:prstGeom prst="arc">
              <a:avLst>
                <a:gd name="adj1" fmla="val 15602265"/>
                <a:gd name="adj2" fmla="val 12940275"/>
              </a:avLst>
            </a:prstGeom>
            <a:ln w="38100" cap="rnd">
              <a:solidFill>
                <a:srgbClr val="004A9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731"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srgbClr val="000000"/>
                </a:solidFill>
                <a:effectLst/>
                <a:uLnTx/>
                <a:uFillTx/>
                <a:latin typeface="Arial" panose="020B0604020202020204"/>
                <a:ea typeface="+mn-ea"/>
                <a:cs typeface="Arial"/>
              </a:endParaRPr>
            </a:p>
          </p:txBody>
        </p:sp>
      </p:grpSp>
      <p:sp>
        <p:nvSpPr>
          <p:cNvPr id="17" name="Titel 5">
            <a:extLst>
              <a:ext uri="{FF2B5EF4-FFF2-40B4-BE49-F238E27FC236}">
                <a16:creationId xmlns:a16="http://schemas.microsoft.com/office/drawing/2014/main" id="{426AB81E-0A6D-4642-9301-A4C67FED1A48}"/>
              </a:ext>
            </a:extLst>
          </p:cNvPr>
          <p:cNvSpPr txBox="1">
            <a:spLocks/>
          </p:cNvSpPr>
          <p:nvPr/>
        </p:nvSpPr>
        <p:spPr>
          <a:xfrm>
            <a:off x="139246" y="1747116"/>
            <a:ext cx="6689533" cy="2515806"/>
          </a:xfrm>
          <a:prstGeom prst="rect">
            <a:avLst/>
          </a:prstGeom>
        </p:spPr>
        <p:txBody>
          <a:bodyPr lIns="0" tIns="0" rIns="0" bIns="0"/>
          <a:lstStyle>
            <a:lvl1pPr algn="l" defTabSz="914309" rtl="0" eaLnBrk="1" latinLnBrk="0" hangingPunct="1">
              <a:lnSpc>
                <a:spcPct val="95000"/>
              </a:lnSpc>
              <a:spcBef>
                <a:spcPct val="0"/>
              </a:spcBef>
              <a:buNone/>
              <a:defRPr sz="3200" b="1" kern="1200">
                <a:solidFill>
                  <a:schemeClr val="accent1"/>
                </a:solidFill>
                <a:latin typeface="+mj-lt"/>
                <a:ea typeface="+mj-ea"/>
                <a:cs typeface="+mj-cs"/>
              </a:defRPr>
            </a:lvl1pPr>
          </a:lstStyle>
          <a:p>
            <a:pPr marL="0" marR="0" lvl="0" indent="0" algn="l" defTabSz="914309" rtl="0" eaLnBrk="1" fontAlgn="auto" latinLnBrk="0" hangingPunct="1">
              <a:lnSpc>
                <a:spcPct val="100000"/>
              </a:lnSpc>
              <a:spcBef>
                <a:spcPts val="600"/>
              </a:spcBef>
              <a:spcAft>
                <a:spcPts val="0"/>
              </a:spcAft>
              <a:buClrTx/>
              <a:buSzTx/>
              <a:buFontTx/>
              <a:buNone/>
              <a:tabLst/>
              <a:defRPr/>
            </a:pPr>
            <a:br>
              <a:rPr kumimoji="0" lang="en-US" sz="2700" b="1" i="0" u="none" strike="noStrike" kern="1200" cap="none" spc="0" normalizeH="0" baseline="0" noProof="0" dirty="0">
                <a:ln>
                  <a:noFill/>
                </a:ln>
                <a:solidFill>
                  <a:srgbClr val="004A96"/>
                </a:solidFill>
                <a:effectLst/>
                <a:uLnTx/>
                <a:uFillTx/>
                <a:latin typeface="Arial"/>
                <a:ea typeface="+mj-ea"/>
                <a:cs typeface="Arial"/>
              </a:rPr>
            </a:br>
            <a:r>
              <a:rPr kumimoji="0" lang="en-US" sz="2700" b="1" i="0" u="none" strike="noStrike" kern="1200" cap="none" spc="0" normalizeH="0" baseline="0" noProof="0" dirty="0">
                <a:ln>
                  <a:noFill/>
                </a:ln>
                <a:solidFill>
                  <a:srgbClr val="004A96"/>
                </a:solidFill>
                <a:effectLst/>
                <a:uLnTx/>
                <a:uFillTx/>
                <a:latin typeface="Arial"/>
                <a:ea typeface="+mj-ea"/>
                <a:cs typeface="Arial"/>
              </a:rPr>
              <a:t>CIRCULAR ECONOMY</a:t>
            </a:r>
          </a:p>
          <a:p>
            <a:pPr marL="0" marR="0" lvl="0" indent="0" algn="l" defTabSz="914309" rtl="0" eaLnBrk="1" fontAlgn="auto" latinLnBrk="0" hangingPunct="1">
              <a:lnSpc>
                <a:spcPct val="100000"/>
              </a:lnSpc>
              <a:spcBef>
                <a:spcPts val="600"/>
              </a:spcBef>
              <a:spcAft>
                <a:spcPts val="0"/>
              </a:spcAft>
              <a:buClrTx/>
              <a:buSzTx/>
              <a:buFontTx/>
              <a:buNone/>
              <a:tabLst/>
              <a:defRPr/>
            </a:pPr>
            <a:r>
              <a:rPr lang="en-US" sz="2700" dirty="0">
                <a:solidFill>
                  <a:srgbClr val="004A96"/>
                </a:solidFill>
                <a:latin typeface="Arial"/>
                <a:cs typeface="Arial"/>
              </a:rPr>
              <a:t>Case Studies by BASF </a:t>
            </a:r>
            <a:endParaRPr kumimoji="0" lang="en-US" sz="2700" b="1" i="0" u="none" strike="noStrike" kern="1200" cap="none" spc="0" normalizeH="0" baseline="0" noProof="0" dirty="0">
              <a:ln>
                <a:noFill/>
              </a:ln>
              <a:solidFill>
                <a:srgbClr val="004A96"/>
              </a:solidFill>
              <a:effectLst/>
              <a:uLnTx/>
              <a:uFillTx/>
              <a:latin typeface="Arial"/>
              <a:ea typeface="+mj-ea"/>
              <a:cs typeface="Arial"/>
            </a:endParaRPr>
          </a:p>
        </p:txBody>
      </p:sp>
      <p:sp>
        <p:nvSpPr>
          <p:cNvPr id="4" name="Slide Number Placeholder 3">
            <a:extLst>
              <a:ext uri="{FF2B5EF4-FFF2-40B4-BE49-F238E27FC236}">
                <a16:creationId xmlns:a16="http://schemas.microsoft.com/office/drawing/2014/main" id="{455DEEA3-61FD-4C60-B594-5DD3CB6A9280}"/>
              </a:ext>
            </a:extLst>
          </p:cNvPr>
          <p:cNvSpPr>
            <a:spLocks noGrp="1"/>
          </p:cNvSpPr>
          <p:nvPr>
            <p:ph type="sldNum" sz="quarter" idx="4294967295"/>
          </p:nvPr>
        </p:nvSpPr>
        <p:spPr>
          <a:xfrm>
            <a:off x="227013" y="6514798"/>
            <a:ext cx="384217" cy="151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EA1D04-CA53-4DE3-84A8-2B63E41036C9}" type="slidenum">
              <a:rPr kumimoji="0" lang="de-DE" sz="900" b="1"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de-DE" sz="900" b="1" i="0" u="none" strike="noStrike" kern="1200" cap="none" spc="0" normalizeH="0" baseline="0" noProof="0" dirty="0">
              <a:ln>
                <a:noFill/>
              </a:ln>
              <a:solidFill>
                <a:srgbClr val="000000"/>
              </a:solidFill>
              <a:effectLst/>
              <a:uLnTx/>
              <a:uFillTx/>
              <a:latin typeface="Arial"/>
              <a:ea typeface="+mn-ea"/>
              <a:cs typeface="+mn-cs"/>
            </a:endParaRPr>
          </a:p>
        </p:txBody>
      </p:sp>
      <p:pic>
        <p:nvPicPr>
          <p:cNvPr id="5" name="Picture 4">
            <a:extLst>
              <a:ext uri="{FF2B5EF4-FFF2-40B4-BE49-F238E27FC236}">
                <a16:creationId xmlns:a16="http://schemas.microsoft.com/office/drawing/2014/main" id="{6572DFEB-7AD6-41FA-89FA-0AAF267DC426}"/>
              </a:ext>
            </a:extLst>
          </p:cNvPr>
          <p:cNvPicPr>
            <a:picLocks noChangeAspect="1"/>
          </p:cNvPicPr>
          <p:nvPr/>
        </p:nvPicPr>
        <p:blipFill rotWithShape="1">
          <a:blip r:embed="rId10"/>
          <a:srcRect r="301" b="4202"/>
          <a:stretch/>
        </p:blipFill>
        <p:spPr>
          <a:xfrm>
            <a:off x="-74241" y="793744"/>
            <a:ext cx="4653195" cy="784726"/>
          </a:xfrm>
          <a:prstGeom prst="rect">
            <a:avLst/>
          </a:prstGeom>
        </p:spPr>
      </p:pic>
    </p:spTree>
    <p:extLst>
      <p:ext uri="{BB962C8B-B14F-4D97-AF65-F5344CB8AC3E}">
        <p14:creationId xmlns:p14="http://schemas.microsoft.com/office/powerpoint/2010/main" val="1317520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ext uri="{D42A27DB-BD31-4B8C-83A1-F6EECF244321}">
                <p14:modId xmlns:p14="http://schemas.microsoft.com/office/powerpoint/2010/main" val="2664420072"/>
              </p:ext>
            </p:extLst>
          </p:nvPr>
        </p:nvGraphicFramePr>
        <p:xfrm>
          <a:off x="794" y="447"/>
          <a:ext cx="158729" cy="158729"/>
        </p:xfrm>
        <a:graphic>
          <a:graphicData uri="http://schemas.openxmlformats.org/presentationml/2006/ole">
            <mc:AlternateContent xmlns:mc="http://schemas.openxmlformats.org/markup-compatibility/2006">
              <mc:Choice xmlns:v="urn:schemas-microsoft-com:vml" Requires="v">
                <p:oleObj spid="_x0000_s9238" name="think-cell Slide" r:id="rId5" imgW="270" imgH="270" progId="TCLayout.ActiveDocument.1">
                  <p:embed/>
                </p:oleObj>
              </mc:Choice>
              <mc:Fallback>
                <p:oleObj name="think-cell Slide" r:id="rId5" imgW="270" imgH="270" progId="TCLayout.ActiveDocument.1">
                  <p:embed/>
                  <p:pic>
                    <p:nvPicPr>
                      <p:cNvPr id="7" name="Objekt 6" hidden="1"/>
                      <p:cNvPicPr/>
                      <p:nvPr/>
                    </p:nvPicPr>
                    <p:blipFill>
                      <a:blip r:embed="rId6"/>
                      <a:stretch>
                        <a:fillRect/>
                      </a:stretch>
                    </p:blipFill>
                    <p:spPr>
                      <a:xfrm>
                        <a:off x="794" y="447"/>
                        <a:ext cx="158729" cy="158729"/>
                      </a:xfrm>
                      <a:prstGeom prst="rect">
                        <a:avLst/>
                      </a:prstGeom>
                    </p:spPr>
                  </p:pic>
                </p:oleObj>
              </mc:Fallback>
            </mc:AlternateContent>
          </a:graphicData>
        </a:graphic>
      </p:graphicFrame>
      <p:grpSp>
        <p:nvGrpSpPr>
          <p:cNvPr id="9" name="Gruppieren 8">
            <a:extLst>
              <a:ext uri="{FF2B5EF4-FFF2-40B4-BE49-F238E27FC236}">
                <a16:creationId xmlns:a16="http://schemas.microsoft.com/office/drawing/2014/main" id="{30D01DEB-46C3-442B-8B4E-463CCC343FF7}"/>
              </a:ext>
            </a:extLst>
          </p:cNvPr>
          <p:cNvGrpSpPr/>
          <p:nvPr/>
        </p:nvGrpSpPr>
        <p:grpSpPr>
          <a:xfrm>
            <a:off x="9597154" y="6092228"/>
            <a:ext cx="2591663" cy="539930"/>
            <a:chOff x="9597610" y="6092575"/>
            <a:chExt cx="2592000" cy="540000"/>
          </a:xfrm>
        </p:grpSpPr>
        <p:sp>
          <p:nvSpPr>
            <p:cNvPr id="10" name="Rechteck 9">
              <a:extLst>
                <a:ext uri="{FF2B5EF4-FFF2-40B4-BE49-F238E27FC236}">
                  <a16:creationId xmlns:a16="http://schemas.microsoft.com/office/drawing/2014/main" id="{64FD6BDD-4162-4DEA-B33F-BC59617F3C94}"/>
                </a:ext>
              </a:extLst>
            </p:cNvPr>
            <p:cNvSpPr/>
            <p:nvPr userDrawn="1"/>
          </p:nvSpPr>
          <p:spPr>
            <a:xfrm>
              <a:off x="9597610" y="6092575"/>
              <a:ext cx="2592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CE724700-09DC-411F-84C8-B341E87F7CDD}"/>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727294" y="6228712"/>
              <a:ext cx="808391" cy="292882"/>
            </a:xfrm>
            <a:prstGeom prst="rect">
              <a:avLst/>
            </a:prstGeom>
          </p:spPr>
        </p:pic>
      </p:grpSp>
      <p:pic>
        <p:nvPicPr>
          <p:cNvPr id="8" name="Grafik 7">
            <a:extLst>
              <a:ext uri="{FF2B5EF4-FFF2-40B4-BE49-F238E27FC236}">
                <a16:creationId xmlns:a16="http://schemas.microsoft.com/office/drawing/2014/main" id="{7BC8AA6C-1727-443C-9E00-87659D83043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18286" b="20718"/>
          <a:stretch/>
        </p:blipFill>
        <p:spPr>
          <a:xfrm>
            <a:off x="1098808" y="1714500"/>
            <a:ext cx="3841319" cy="2541164"/>
          </a:xfrm>
          <a:prstGeom prst="rect">
            <a:avLst/>
          </a:prstGeom>
        </p:spPr>
      </p:pic>
      <p:sp>
        <p:nvSpPr>
          <p:cNvPr id="11" name="Rechteck 10">
            <a:extLst>
              <a:ext uri="{FF2B5EF4-FFF2-40B4-BE49-F238E27FC236}">
                <a16:creationId xmlns:a16="http://schemas.microsoft.com/office/drawing/2014/main" id="{91E57B22-5704-43AF-A492-5EC9E9566155}"/>
              </a:ext>
            </a:extLst>
          </p:cNvPr>
          <p:cNvSpPr/>
          <p:nvPr/>
        </p:nvSpPr>
        <p:spPr>
          <a:xfrm>
            <a:off x="5575299" y="5088020"/>
            <a:ext cx="6246987" cy="539930"/>
          </a:xfrm>
          <a:prstGeom prst="rect">
            <a:avLst/>
          </a:prstGeom>
          <a:solidFill>
            <a:schemeClr val="accent1">
              <a:alpha val="80000"/>
            </a:schemeClr>
          </a:solidFill>
          <a:ln w="25400" cap="flat" cmpd="sng" algn="ctr">
            <a:noFill/>
            <a:prstDash val="solid"/>
          </a:ln>
          <a:effectLst/>
        </p:spPr>
        <p:txBody>
          <a:bodyPr wrap="none" lIns="0" tIns="0" rIns="0" bIns="0" rtlCol="0" anchor="ctr"/>
          <a:lstStyle/>
          <a:p>
            <a:pPr algn="ctr"/>
            <a:r>
              <a:rPr lang="en-US" sz="2000" dirty="0" err="1">
                <a:solidFill>
                  <a:srgbClr val="FFFFFF"/>
                </a:solidFill>
                <a:latin typeface="Arial" panose="020F0502020204030204"/>
                <a:cs typeface="Arial"/>
              </a:rPr>
              <a:t>ecovio</a:t>
            </a:r>
            <a:r>
              <a:rPr lang="en-US" sz="2000" baseline="30000" dirty="0">
                <a:solidFill>
                  <a:srgbClr val="FFFFFF"/>
                </a:solidFill>
                <a:latin typeface="Arial" panose="020F0502020204030204"/>
                <a:cs typeface="Arial"/>
              </a:rPr>
              <a:t>®</a:t>
            </a:r>
            <a:r>
              <a:rPr lang="en-US" sz="2000" dirty="0">
                <a:solidFill>
                  <a:srgbClr val="FFFFFF"/>
                </a:solidFill>
                <a:latin typeface="Arial" panose="020F0502020204030204"/>
                <a:cs typeface="Arial"/>
              </a:rPr>
              <a:t> helps close the loop of the food value chain</a:t>
            </a:r>
          </a:p>
        </p:txBody>
      </p:sp>
      <p:sp>
        <p:nvSpPr>
          <p:cNvPr id="13" name="Textfeld 12">
            <a:extLst>
              <a:ext uri="{FF2B5EF4-FFF2-40B4-BE49-F238E27FC236}">
                <a16:creationId xmlns:a16="http://schemas.microsoft.com/office/drawing/2014/main" id="{C0B40297-6FE9-4205-84F1-74BD484997A6}"/>
              </a:ext>
            </a:extLst>
          </p:cNvPr>
          <p:cNvSpPr txBox="1"/>
          <p:nvPr/>
        </p:nvSpPr>
        <p:spPr>
          <a:xfrm>
            <a:off x="5575299" y="2121690"/>
            <a:ext cx="6246987" cy="284703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defTabSz="914218">
              <a:defRPr>
                <a:solidFill>
                  <a:srgbClr val="FFFFFF"/>
                </a:solidFill>
                <a:latin typeface="Arial" panose="020B0604020202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p>
        </p:txBody>
      </p:sp>
      <p:sp>
        <p:nvSpPr>
          <p:cNvPr id="16" name="Rechteck 15">
            <a:extLst>
              <a:ext uri="{FF2B5EF4-FFF2-40B4-BE49-F238E27FC236}">
                <a16:creationId xmlns:a16="http://schemas.microsoft.com/office/drawing/2014/main" id="{27565B6F-B8F6-469B-82E1-57540FFB9089}"/>
              </a:ext>
            </a:extLst>
          </p:cNvPr>
          <p:cNvSpPr/>
          <p:nvPr/>
        </p:nvSpPr>
        <p:spPr>
          <a:xfrm>
            <a:off x="5113267" y="2253864"/>
            <a:ext cx="6890252" cy="400110"/>
          </a:xfrm>
          <a:prstGeom prst="rect">
            <a:avLst/>
          </a:prstGeom>
        </p:spPr>
        <p:txBody>
          <a:bodyPr wrap="square">
            <a:spAutoFit/>
          </a:bodyPr>
          <a:lstStyle/>
          <a:p>
            <a:pPr lvl="1">
              <a:spcAft>
                <a:spcPts val="300"/>
              </a:spcAft>
              <a:buClr>
                <a:srgbClr val="65AC1E">
                  <a:lumMod val="50000"/>
                </a:srgbClr>
              </a:buClr>
              <a:buSzPct val="80000"/>
              <a:tabLst>
                <a:tab pos="1434956" algn="l"/>
              </a:tabLst>
              <a:defRPr/>
            </a:pPr>
            <a:r>
              <a:rPr lang="en-US" sz="2000" b="1" dirty="0">
                <a:solidFill>
                  <a:srgbClr val="000000"/>
                </a:solidFill>
                <a:latin typeface="Arial" panose="020F0502020204030204"/>
                <a:cs typeface="Arial"/>
              </a:rPr>
              <a:t>Certified compostable fruit &amp; vegetable bags/ films</a:t>
            </a:r>
          </a:p>
        </p:txBody>
      </p:sp>
      <p:sp>
        <p:nvSpPr>
          <p:cNvPr id="17" name="Textfeld 16">
            <a:extLst>
              <a:ext uri="{FF2B5EF4-FFF2-40B4-BE49-F238E27FC236}">
                <a16:creationId xmlns:a16="http://schemas.microsoft.com/office/drawing/2014/main" id="{0A1BB81A-A627-478F-91F5-ACBB3E2E37DE}"/>
              </a:ext>
            </a:extLst>
          </p:cNvPr>
          <p:cNvSpPr txBox="1"/>
          <p:nvPr/>
        </p:nvSpPr>
        <p:spPr>
          <a:xfrm>
            <a:off x="5452959" y="2565074"/>
            <a:ext cx="6890253" cy="2246769"/>
          </a:xfrm>
          <a:prstGeom prst="rect">
            <a:avLst/>
          </a:prstGeom>
        </p:spPr>
        <p:txBody>
          <a:bodyPr wrap="square">
            <a:spAutoFit/>
          </a:bodyPr>
          <a:lstStyle>
            <a:defPPr>
              <a:defRPr lang="en-US"/>
            </a:defPPr>
            <a:lvl1pPr marL="360000" lvl="0" indent="-230400">
              <a:buClr>
                <a:srgbClr val="65AC1E"/>
              </a:buClr>
              <a:buSzPct val="100000"/>
              <a:buFont typeface="Wingdings" panose="05000000000000000000" pitchFamily="2" charset="2"/>
              <a:buChar char="n"/>
              <a:defRPr sz="1500">
                <a:solidFill>
                  <a:srgbClr val="000000"/>
                </a:solidFill>
                <a:latin typeface="Arial" panose="020B0604020202020204" pitchFamily="34" charset="0"/>
                <a:cs typeface="Arial" panose="020B0604020202020204" pitchFamily="34" charset="0"/>
              </a:defRPr>
            </a:lvl1pPr>
          </a:lstStyle>
          <a:p>
            <a:pPr>
              <a:buClr>
                <a:schemeClr val="accent1"/>
              </a:buClr>
              <a:buFont typeface="Wingdings" panose="05000000000000000000" pitchFamily="2" charset="2"/>
              <a:buChar char="§"/>
            </a:pPr>
            <a:r>
              <a:rPr lang="en-US" sz="2000" dirty="0"/>
              <a:t>Dual use: fruit/ veggie bag and organic waste bag</a:t>
            </a:r>
          </a:p>
          <a:p>
            <a:pPr>
              <a:buClr>
                <a:schemeClr val="accent1"/>
              </a:buClr>
              <a:buFont typeface="Wingdings" panose="05000000000000000000" pitchFamily="2" charset="2"/>
              <a:buChar char="§"/>
            </a:pPr>
            <a:r>
              <a:rPr lang="en-US" sz="2000" dirty="0"/>
              <a:t>Less organic waste in landfill, more compost</a:t>
            </a:r>
          </a:p>
          <a:p>
            <a:pPr marL="129600" indent="0">
              <a:buNone/>
            </a:pPr>
            <a:endParaRPr lang="en-US" sz="2000" b="1" dirty="0"/>
          </a:p>
          <a:p>
            <a:pPr marL="129600" indent="0">
              <a:buNone/>
            </a:pPr>
            <a:r>
              <a:rPr lang="en-US" sz="2000" b="1" dirty="0"/>
              <a:t>Plowable soil-friendly mulch-film for agriculture</a:t>
            </a:r>
          </a:p>
          <a:p>
            <a:pPr>
              <a:buClr>
                <a:schemeClr val="accent1"/>
              </a:buClr>
              <a:buFont typeface="Wingdings" panose="05000000000000000000" pitchFamily="2" charset="2"/>
              <a:buChar char="§"/>
            </a:pPr>
            <a:r>
              <a:rPr lang="en-US" sz="2000" dirty="0"/>
              <a:t>Sustainable agricultural solution</a:t>
            </a:r>
          </a:p>
          <a:p>
            <a:pPr>
              <a:buClr>
                <a:schemeClr val="accent1"/>
              </a:buClr>
              <a:buFont typeface="Wingdings" panose="05000000000000000000" pitchFamily="2" charset="2"/>
              <a:buChar char="§"/>
            </a:pPr>
            <a:r>
              <a:rPr lang="en-US" sz="2000" dirty="0"/>
              <a:t>Conserves soils and increases crop yields</a:t>
            </a:r>
          </a:p>
          <a:p>
            <a:pPr>
              <a:buClr>
                <a:schemeClr val="accent1"/>
              </a:buClr>
              <a:buFont typeface="Wingdings" panose="05000000000000000000" pitchFamily="2" charset="2"/>
              <a:buChar char="§"/>
            </a:pPr>
            <a:r>
              <a:rPr lang="en-US" sz="2000" dirty="0"/>
              <a:t>Saves time and money for after-harvest-care</a:t>
            </a:r>
          </a:p>
        </p:txBody>
      </p:sp>
      <p:pic>
        <p:nvPicPr>
          <p:cNvPr id="109573" name="Picture 5" descr="Biodegradable mulch films – ecovio® M">
            <a:extLst>
              <a:ext uri="{FF2B5EF4-FFF2-40B4-BE49-F238E27FC236}">
                <a16:creationId xmlns:a16="http://schemas.microsoft.com/office/drawing/2014/main" id="{C1C518F6-1924-49E5-A435-F7EFD720928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6086"/>
          <a:stretch/>
        </p:blipFill>
        <p:spPr bwMode="auto">
          <a:xfrm>
            <a:off x="1098808" y="4405749"/>
            <a:ext cx="3841318" cy="2032235"/>
          </a:xfrm>
          <a:prstGeom prst="rect">
            <a:avLst/>
          </a:prstGeom>
          <a:noFill/>
          <a:extLst>
            <a:ext uri="{909E8E84-426E-40DD-AFC4-6F175D3DCCD1}">
              <a14:hiddenFill xmlns:a14="http://schemas.microsoft.com/office/drawing/2010/main">
                <a:solidFill>
                  <a:srgbClr val="FFFFFF"/>
                </a:solidFill>
              </a14:hiddenFill>
            </a:ext>
          </a:extLst>
        </p:spPr>
      </p:pic>
      <p:sp>
        <p:nvSpPr>
          <p:cNvPr id="14" name="Titel 2">
            <a:extLst>
              <a:ext uri="{FF2B5EF4-FFF2-40B4-BE49-F238E27FC236}">
                <a16:creationId xmlns:a16="http://schemas.microsoft.com/office/drawing/2014/main" id="{E6AEC64B-3BE0-42E7-9DBE-FC17FF00232A}"/>
              </a:ext>
            </a:extLst>
          </p:cNvPr>
          <p:cNvSpPr txBox="1">
            <a:spLocks/>
          </p:cNvSpPr>
          <p:nvPr/>
        </p:nvSpPr>
        <p:spPr>
          <a:xfrm>
            <a:off x="218306" y="430442"/>
            <a:ext cx="11736386" cy="853200"/>
          </a:xfrm>
          <a:prstGeom prst="rect">
            <a:avLst/>
          </a:prstGeom>
        </p:spPr>
        <p:txBody>
          <a:bodyPr vert="horz" lIns="0" tIns="0" rIns="0" bIns="0" rtlCol="0" anchor="t" anchorCtr="0">
            <a:noAutofit/>
          </a:bodyPr>
          <a:lstStyle>
            <a:lvl1pPr algn="l" defTabSz="914400" rtl="0" eaLnBrk="1" latinLnBrk="0" hangingPunct="1">
              <a:lnSpc>
                <a:spcPct val="100000"/>
              </a:lnSpc>
              <a:spcBef>
                <a:spcPts val="0"/>
              </a:spcBef>
              <a:spcAft>
                <a:spcPts val="0"/>
              </a:spcAft>
              <a:buNone/>
              <a:defRPr sz="2800" b="1" i="0" kern="1200">
                <a:solidFill>
                  <a:schemeClr val="accent1"/>
                </a:solidFill>
                <a:latin typeface="Arial"/>
                <a:ea typeface="+mj-ea"/>
                <a:cs typeface="+mj-cs"/>
              </a:defRPr>
            </a:lvl1pPr>
          </a:lstStyle>
          <a:p>
            <a:r>
              <a:rPr lang="en-US" dirty="0"/>
              <a:t>Innovative example for circularity enablement by BASF: </a:t>
            </a:r>
            <a:br>
              <a:rPr lang="en-US" dirty="0"/>
            </a:br>
            <a:r>
              <a:rPr lang="en-US" dirty="0" err="1"/>
              <a:t>ecovio</a:t>
            </a:r>
            <a:r>
              <a:rPr lang="en-US" baseline="30000" dirty="0"/>
              <a:t>®</a:t>
            </a:r>
            <a:r>
              <a:rPr lang="en-US" dirty="0"/>
              <a:t> biodegradable bags and mulch films</a:t>
            </a:r>
            <a:endParaRPr lang="en-US" sz="2000" dirty="0"/>
          </a:p>
        </p:txBody>
      </p:sp>
      <p:sp>
        <p:nvSpPr>
          <p:cNvPr id="15" name="Foliennummernplatzhalter 1">
            <a:extLst>
              <a:ext uri="{FF2B5EF4-FFF2-40B4-BE49-F238E27FC236}">
                <a16:creationId xmlns:a16="http://schemas.microsoft.com/office/drawing/2014/main" id="{235D5C35-8159-4A42-98F3-437D8E5C7DC2}"/>
              </a:ext>
            </a:extLst>
          </p:cNvPr>
          <p:cNvSpPr>
            <a:spLocks noGrp="1"/>
          </p:cNvSpPr>
          <p:nvPr>
            <p:ph type="sldNum" sz="quarter" idx="4"/>
          </p:nvPr>
        </p:nvSpPr>
        <p:spPr>
          <a:xfrm>
            <a:off x="227013" y="6514798"/>
            <a:ext cx="384217" cy="151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8F8B7A0-D549-4FD1-AE78-D1C36FE8F368}" type="slidenum">
              <a:rPr kumimoji="0" lang="de-DE" sz="900" b="1"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de-DE" sz="9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755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A71C9024-29E3-47A2-8061-DA70CCF1EB0F}"/>
              </a:ext>
            </a:extLst>
          </p:cNvPr>
          <p:cNvSpPr txBox="1"/>
          <p:nvPr/>
        </p:nvSpPr>
        <p:spPr>
          <a:xfrm>
            <a:off x="5546361" y="2873862"/>
            <a:ext cx="6335053" cy="226776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defTabSz="914218">
              <a:defRPr>
                <a:solidFill>
                  <a:srgbClr val="FFFFFF"/>
                </a:solidFill>
                <a:latin typeface="Arial" panose="020B0604020202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p>
        </p:txBody>
      </p:sp>
      <p:sp>
        <p:nvSpPr>
          <p:cNvPr id="8" name="Textfeld 7">
            <a:extLst>
              <a:ext uri="{FF2B5EF4-FFF2-40B4-BE49-F238E27FC236}">
                <a16:creationId xmlns:a16="http://schemas.microsoft.com/office/drawing/2014/main" id="{3AA2A4D6-669D-441A-B107-4CE8F20A8526}"/>
              </a:ext>
            </a:extLst>
          </p:cNvPr>
          <p:cNvSpPr txBox="1"/>
          <p:nvPr/>
        </p:nvSpPr>
        <p:spPr>
          <a:xfrm>
            <a:off x="5427864" y="2888852"/>
            <a:ext cx="6528821" cy="2246769"/>
          </a:xfrm>
          <a:prstGeom prst="rect">
            <a:avLst/>
          </a:prstGeom>
        </p:spPr>
        <p:txBody>
          <a:bodyPr wrap="square">
            <a:spAutoFit/>
          </a:bodyPr>
          <a:lstStyle>
            <a:defPPr>
              <a:defRPr lang="en-US"/>
            </a:defPPr>
            <a:lvl1pPr marL="360000" lvl="0" indent="-230400">
              <a:buClr>
                <a:srgbClr val="65AC1E"/>
              </a:buClr>
              <a:buSzPct val="100000"/>
              <a:buFont typeface="Wingdings" panose="05000000000000000000" pitchFamily="2" charset="2"/>
              <a:buChar char="n"/>
              <a:defRPr sz="1500">
                <a:solidFill>
                  <a:srgbClr val="000000"/>
                </a:solidFill>
                <a:latin typeface="Arial" panose="020B0604020202020204" pitchFamily="34" charset="0"/>
                <a:cs typeface="Arial" panose="020B0604020202020204" pitchFamily="34" charset="0"/>
              </a:defRPr>
            </a:lvl1pPr>
          </a:lstStyle>
          <a:p>
            <a:pPr>
              <a:spcBef>
                <a:spcPts val="1200"/>
              </a:spcBef>
              <a:buClr>
                <a:schemeClr val="accent1"/>
              </a:buClr>
              <a:buFont typeface="Wingdings" panose="05000000000000000000" pitchFamily="2" charset="2"/>
              <a:buChar char="§"/>
              <a:defRPr/>
            </a:pPr>
            <a:r>
              <a:rPr lang="en-US" sz="2000" dirty="0"/>
              <a:t>BASF binder enabling interior paints combine environmental responsibility with uncompromising premium quality</a:t>
            </a:r>
          </a:p>
          <a:p>
            <a:pPr>
              <a:spcBef>
                <a:spcPts val="1200"/>
              </a:spcBef>
              <a:buClr>
                <a:schemeClr val="accent1"/>
              </a:buClr>
              <a:buFont typeface="Wingdings" panose="05000000000000000000" pitchFamily="2" charset="2"/>
              <a:buChar char="§"/>
              <a:defRPr/>
            </a:pPr>
            <a:r>
              <a:rPr lang="en-US" sz="2000" dirty="0"/>
              <a:t>Replacing fossil raw materials with renewable feedstock</a:t>
            </a:r>
          </a:p>
          <a:p>
            <a:pPr>
              <a:spcBef>
                <a:spcPts val="1200"/>
              </a:spcBef>
              <a:buClr>
                <a:schemeClr val="accent1"/>
              </a:buClr>
              <a:buFont typeface="Wingdings" panose="05000000000000000000" pitchFamily="2" charset="2"/>
              <a:buChar char="§"/>
              <a:defRPr/>
            </a:pPr>
            <a:r>
              <a:rPr lang="en-US" sz="2000" dirty="0"/>
              <a:t>Less greenhouse gas emissions</a:t>
            </a:r>
          </a:p>
        </p:txBody>
      </p:sp>
      <p:sp>
        <p:nvSpPr>
          <p:cNvPr id="9" name="Rechteck 8">
            <a:extLst>
              <a:ext uri="{FF2B5EF4-FFF2-40B4-BE49-F238E27FC236}">
                <a16:creationId xmlns:a16="http://schemas.microsoft.com/office/drawing/2014/main" id="{06A298EC-5976-49D3-BF5B-9A07D4F31153}"/>
              </a:ext>
            </a:extLst>
          </p:cNvPr>
          <p:cNvSpPr/>
          <p:nvPr/>
        </p:nvSpPr>
        <p:spPr>
          <a:xfrm>
            <a:off x="5546360" y="5276536"/>
            <a:ext cx="6335053" cy="524657"/>
          </a:xfrm>
          <a:prstGeom prst="rect">
            <a:avLst/>
          </a:prstGeom>
          <a:solidFill>
            <a:schemeClr val="accent1">
              <a:alpha val="80000"/>
            </a:schemeClr>
          </a:solidFill>
          <a:ln w="25400" cap="flat" cmpd="sng" algn="ctr">
            <a:noFill/>
            <a:prstDash val="solid"/>
          </a:ln>
          <a:effectLst/>
        </p:spPr>
        <p:txBody>
          <a:bodyPr wrap="none" lIns="0" tIns="0" rIns="0" bIns="0" rtlCol="0" anchor="ctr"/>
          <a:lstStyle/>
          <a:p>
            <a:pPr algn="ctr"/>
            <a:r>
              <a:rPr lang="en-US" sz="2000" dirty="0">
                <a:solidFill>
                  <a:srgbClr val="FFFFFF"/>
                </a:solidFill>
                <a:latin typeface="Arial" panose="020F0502020204030204"/>
                <a:cs typeface="Arial"/>
              </a:rPr>
              <a:t>Support customers achieve sustainability requirements</a:t>
            </a:r>
          </a:p>
        </p:txBody>
      </p:sp>
      <p:pic>
        <p:nvPicPr>
          <p:cNvPr id="2" name="Picture 1">
            <a:extLst>
              <a:ext uri="{FF2B5EF4-FFF2-40B4-BE49-F238E27FC236}">
                <a16:creationId xmlns:a16="http://schemas.microsoft.com/office/drawing/2014/main" id="{4486D750-0FBE-4EA6-9D07-76DE69B0CC9C}"/>
              </a:ext>
            </a:extLst>
          </p:cNvPr>
          <p:cNvPicPr>
            <a:picLocks noChangeAspect="1"/>
          </p:cNvPicPr>
          <p:nvPr/>
        </p:nvPicPr>
        <p:blipFill rotWithShape="1">
          <a:blip r:embed="rId3"/>
          <a:srcRect r="9757"/>
          <a:stretch/>
        </p:blipFill>
        <p:spPr>
          <a:xfrm>
            <a:off x="233728" y="1809199"/>
            <a:ext cx="5183153" cy="2847975"/>
          </a:xfrm>
          <a:prstGeom prst="rect">
            <a:avLst/>
          </a:prstGeom>
        </p:spPr>
      </p:pic>
      <p:sp>
        <p:nvSpPr>
          <p:cNvPr id="11" name="Textfeld 2">
            <a:extLst>
              <a:ext uri="{FF2B5EF4-FFF2-40B4-BE49-F238E27FC236}">
                <a16:creationId xmlns:a16="http://schemas.microsoft.com/office/drawing/2014/main" id="{8992BC1A-F183-4293-9777-752227C1650A}"/>
              </a:ext>
            </a:extLst>
          </p:cNvPr>
          <p:cNvSpPr txBox="1"/>
          <p:nvPr/>
        </p:nvSpPr>
        <p:spPr>
          <a:xfrm>
            <a:off x="187683" y="4750197"/>
            <a:ext cx="5240181" cy="307777"/>
          </a:xfrm>
          <a:prstGeom prst="rect">
            <a:avLst/>
          </a:prstGeom>
          <a:noFill/>
        </p:spPr>
        <p:txBody>
          <a:bodyPr wrap="square" rtlCol="0">
            <a:spAutoFit/>
          </a:bodyPr>
          <a:lstStyle/>
          <a:p>
            <a:r>
              <a:rPr lang="en-US" sz="1400" dirty="0"/>
              <a:t>Made by BASF: </a:t>
            </a:r>
            <a:r>
              <a:rPr lang="en-US" sz="1400" dirty="0" err="1"/>
              <a:t>Acronal</a:t>
            </a:r>
            <a:r>
              <a:rPr lang="en-US" sz="1400" dirty="0"/>
              <a:t>® MB binder for interior paints</a:t>
            </a:r>
            <a:endParaRPr lang="de-DE" sz="1400" dirty="0">
              <a:solidFill>
                <a:srgbClr val="000000"/>
              </a:solidFill>
              <a:latin typeface="Arial" panose="020B0604020202020204"/>
            </a:endParaRPr>
          </a:p>
        </p:txBody>
      </p:sp>
      <p:sp>
        <p:nvSpPr>
          <p:cNvPr id="12" name="Titel 2">
            <a:extLst>
              <a:ext uri="{FF2B5EF4-FFF2-40B4-BE49-F238E27FC236}">
                <a16:creationId xmlns:a16="http://schemas.microsoft.com/office/drawing/2014/main" id="{EE6093FE-C956-44FC-8988-5B85156AE504}"/>
              </a:ext>
            </a:extLst>
          </p:cNvPr>
          <p:cNvSpPr txBox="1">
            <a:spLocks/>
          </p:cNvSpPr>
          <p:nvPr/>
        </p:nvSpPr>
        <p:spPr>
          <a:xfrm>
            <a:off x="218306" y="430442"/>
            <a:ext cx="11736386" cy="853200"/>
          </a:xfrm>
          <a:prstGeom prst="rect">
            <a:avLst/>
          </a:prstGeom>
        </p:spPr>
        <p:txBody>
          <a:bodyPr vert="horz" lIns="0" tIns="0" rIns="0" bIns="0" rtlCol="0" anchor="t" anchorCtr="0">
            <a:noAutofit/>
          </a:bodyPr>
          <a:lstStyle>
            <a:lvl1pPr algn="l" defTabSz="914400" rtl="0" eaLnBrk="1" latinLnBrk="0" hangingPunct="1">
              <a:lnSpc>
                <a:spcPct val="100000"/>
              </a:lnSpc>
              <a:spcBef>
                <a:spcPts val="0"/>
              </a:spcBef>
              <a:spcAft>
                <a:spcPts val="0"/>
              </a:spcAft>
              <a:buNone/>
              <a:defRPr sz="2800" b="1" i="0" kern="1200">
                <a:solidFill>
                  <a:schemeClr val="accent1"/>
                </a:solidFill>
                <a:latin typeface="Arial"/>
                <a:ea typeface="+mj-ea"/>
                <a:cs typeface="+mj-cs"/>
              </a:defRPr>
            </a:lvl1pPr>
          </a:lstStyle>
          <a:p>
            <a:r>
              <a:rPr lang="en-US" dirty="0"/>
              <a:t>Innovative example for products based on renewable feedstock by BASF: From biomass to dispersion for premium paints</a:t>
            </a:r>
            <a:endParaRPr lang="en-US" sz="2000" dirty="0"/>
          </a:p>
        </p:txBody>
      </p:sp>
      <p:sp>
        <p:nvSpPr>
          <p:cNvPr id="10" name="Foliennummernplatzhalter 1">
            <a:extLst>
              <a:ext uri="{FF2B5EF4-FFF2-40B4-BE49-F238E27FC236}">
                <a16:creationId xmlns:a16="http://schemas.microsoft.com/office/drawing/2014/main" id="{E191DFAE-A2AE-4851-89D2-1E980847D55A}"/>
              </a:ext>
            </a:extLst>
          </p:cNvPr>
          <p:cNvSpPr>
            <a:spLocks noGrp="1"/>
          </p:cNvSpPr>
          <p:nvPr>
            <p:ph type="sldNum" sz="quarter" idx="4"/>
          </p:nvPr>
        </p:nvSpPr>
        <p:spPr>
          <a:xfrm>
            <a:off x="227013" y="6514798"/>
            <a:ext cx="384217" cy="151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8F8B7A0-D549-4FD1-AE78-D1C36FE8F368}" type="slidenum">
              <a:rPr kumimoji="0" lang="de-DE" sz="900" b="1"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de-DE" sz="9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36348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DE1E2321-0B0C-40AE-BB3C-990AA6598958}"/>
              </a:ext>
            </a:extLst>
          </p:cNvPr>
          <p:cNvGraphicFramePr>
            <a:graphicFrameLocks noChangeAspect="1"/>
          </p:cNvGraphicFramePr>
          <p:nvPr>
            <p:custDataLst>
              <p:tags r:id="rId2"/>
            </p:custDataLst>
            <p:extLst>
              <p:ext uri="{D42A27DB-BD31-4B8C-83A1-F6EECF244321}">
                <p14:modId xmlns:p14="http://schemas.microsoft.com/office/powerpoint/2010/main" val="18478015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1" name="think-cell Slide" r:id="rId12" imgW="360" imgH="360" progId="TCLayout.ActiveDocument.1">
                  <p:embed/>
                </p:oleObj>
              </mc:Choice>
              <mc:Fallback>
                <p:oleObj name="think-cell Slide" r:id="rId12" imgW="360" imgH="360" progId="TCLayout.ActiveDocument.1">
                  <p:embed/>
                  <p:pic>
                    <p:nvPicPr>
                      <p:cNvPr id="8" name="Objekt 7" hidden="1">
                        <a:extLst>
                          <a:ext uri="{FF2B5EF4-FFF2-40B4-BE49-F238E27FC236}">
                            <a16:creationId xmlns:a16="http://schemas.microsoft.com/office/drawing/2014/main" id="{DE1E2321-0B0C-40AE-BB3C-990AA6598958}"/>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7DD69CCE-3EE1-43C9-B462-2D5FA1CB573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kumimoji="0" lang="en-US" sz="2800" b="1" u="none" strike="noStrike" kern="1200" cap="none" spc="0" normalizeH="0" noProof="0" dirty="0">
              <a:ln>
                <a:noFill/>
              </a:ln>
              <a:solidFill>
                <a:srgbClr val="FFFFFF"/>
              </a:solidFill>
              <a:effectLst/>
              <a:uLnTx/>
              <a:uFillTx/>
              <a:latin typeface="Arial" panose="020B0604020202020204" pitchFamily="34" charset="0"/>
              <a:ea typeface="+mj-ea"/>
              <a:cs typeface="+mj-cs"/>
              <a:sym typeface="Arial" panose="020B0604020202020204" pitchFamily="34" charset="0"/>
            </a:endParaRPr>
          </a:p>
        </p:txBody>
      </p:sp>
      <p:sp>
        <p:nvSpPr>
          <p:cNvPr id="50" name="Pfeil: gebogen 49">
            <a:extLst>
              <a:ext uri="{FF2B5EF4-FFF2-40B4-BE49-F238E27FC236}">
                <a16:creationId xmlns:a16="http://schemas.microsoft.com/office/drawing/2014/main" id="{93F2D832-BB85-48BE-851C-C277EC9AE96A}"/>
              </a:ext>
            </a:extLst>
          </p:cNvPr>
          <p:cNvSpPr/>
          <p:nvPr/>
        </p:nvSpPr>
        <p:spPr>
          <a:xfrm rot="20091861">
            <a:off x="5357159" y="3188707"/>
            <a:ext cx="1590675" cy="1498146"/>
          </a:xfrm>
          <a:prstGeom prst="bentArrow">
            <a:avLst>
              <a:gd name="adj1" fmla="val 16018"/>
              <a:gd name="adj2" fmla="val 17215"/>
              <a:gd name="adj3" fmla="val 20809"/>
              <a:gd name="adj4" fmla="val 60516"/>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 name="Rectangle 39">
            <a:extLst>
              <a:ext uri="{FF2B5EF4-FFF2-40B4-BE49-F238E27FC236}">
                <a16:creationId xmlns:a16="http://schemas.microsoft.com/office/drawing/2014/main" id="{E0E6AA81-313B-4E33-8440-520F1951F0AE}"/>
              </a:ext>
            </a:extLst>
          </p:cNvPr>
          <p:cNvSpPr/>
          <p:nvPr/>
        </p:nvSpPr>
        <p:spPr>
          <a:xfrm>
            <a:off x="5114295" y="4177928"/>
            <a:ext cx="980911" cy="1105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37" name="Group 21">
            <a:extLst>
              <a:ext uri="{FF2B5EF4-FFF2-40B4-BE49-F238E27FC236}">
                <a16:creationId xmlns:a16="http://schemas.microsoft.com/office/drawing/2014/main" id="{F098B9D2-7749-4C69-B40C-FBA35C3F911E}"/>
              </a:ext>
            </a:extLst>
          </p:cNvPr>
          <p:cNvGrpSpPr/>
          <p:nvPr/>
        </p:nvGrpSpPr>
        <p:grpSpPr>
          <a:xfrm>
            <a:off x="1369086" y="2531292"/>
            <a:ext cx="4434858" cy="3184988"/>
            <a:chOff x="2270091" y="1829746"/>
            <a:chExt cx="6278217" cy="4320000"/>
          </a:xfrm>
        </p:grpSpPr>
        <p:sp>
          <p:nvSpPr>
            <p:cNvPr id="38" name="Oval 5">
              <a:extLst>
                <a:ext uri="{FF2B5EF4-FFF2-40B4-BE49-F238E27FC236}">
                  <a16:creationId xmlns:a16="http://schemas.microsoft.com/office/drawing/2014/main" id="{28A5E304-3787-4449-AB84-E2B6EFD82261}"/>
                </a:ext>
              </a:extLst>
            </p:cNvPr>
            <p:cNvSpPr/>
            <p:nvPr/>
          </p:nvSpPr>
          <p:spPr>
            <a:xfrm>
              <a:off x="2270091" y="1829746"/>
              <a:ext cx="6278217" cy="4320000"/>
            </a:xfrm>
            <a:prstGeom prst="ellipse">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9" name="Oval 4">
              <a:extLst>
                <a:ext uri="{FF2B5EF4-FFF2-40B4-BE49-F238E27FC236}">
                  <a16:creationId xmlns:a16="http://schemas.microsoft.com/office/drawing/2014/main" id="{6313A34C-B2A1-40C4-8767-8815F6BC98E2}"/>
                </a:ext>
              </a:extLst>
            </p:cNvPr>
            <p:cNvSpPr/>
            <p:nvPr/>
          </p:nvSpPr>
          <p:spPr>
            <a:xfrm>
              <a:off x="2620670" y="2118924"/>
              <a:ext cx="5520943" cy="3736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25" name="Rectangle 28">
            <a:extLst>
              <a:ext uri="{FF2B5EF4-FFF2-40B4-BE49-F238E27FC236}">
                <a16:creationId xmlns:a16="http://schemas.microsoft.com/office/drawing/2014/main" id="{6A7509C1-9B7D-4137-A3E9-D5CD331F55C1}"/>
              </a:ext>
            </a:extLst>
          </p:cNvPr>
          <p:cNvSpPr/>
          <p:nvPr/>
        </p:nvSpPr>
        <p:spPr>
          <a:xfrm>
            <a:off x="6833937" y="4654550"/>
            <a:ext cx="4475747" cy="1256932"/>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Rectangle 30">
            <a:extLst>
              <a:ext uri="{FF2B5EF4-FFF2-40B4-BE49-F238E27FC236}">
                <a16:creationId xmlns:a16="http://schemas.microsoft.com/office/drawing/2014/main" id="{88E5C7C7-DEEC-419B-A190-2552519C76C7}"/>
              </a:ext>
            </a:extLst>
          </p:cNvPr>
          <p:cNvSpPr/>
          <p:nvPr/>
        </p:nvSpPr>
        <p:spPr>
          <a:xfrm>
            <a:off x="6833937" y="2167523"/>
            <a:ext cx="4475747" cy="1256932"/>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Arrow: Right 11">
            <a:extLst>
              <a:ext uri="{FF2B5EF4-FFF2-40B4-BE49-F238E27FC236}">
                <a16:creationId xmlns:a16="http://schemas.microsoft.com/office/drawing/2014/main" id="{382663A3-8E0B-4D25-BF70-936ED43D1C35}"/>
              </a:ext>
            </a:extLst>
          </p:cNvPr>
          <p:cNvSpPr/>
          <p:nvPr/>
        </p:nvSpPr>
        <p:spPr>
          <a:xfrm>
            <a:off x="724277" y="5382634"/>
            <a:ext cx="5987918" cy="447162"/>
          </a:xfrm>
          <a:prstGeom prst="rightArrow">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Textfeld 10">
            <a:extLst>
              <a:ext uri="{FF2B5EF4-FFF2-40B4-BE49-F238E27FC236}">
                <a16:creationId xmlns:a16="http://schemas.microsoft.com/office/drawing/2014/main" id="{613FF629-932A-40A2-8AFA-13DAE0F1EF16}"/>
              </a:ext>
            </a:extLst>
          </p:cNvPr>
          <p:cNvSpPr txBox="1"/>
          <p:nvPr/>
        </p:nvSpPr>
        <p:spPr>
          <a:xfrm>
            <a:off x="9511235" y="3081490"/>
            <a:ext cx="119776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Incineration</a:t>
            </a:r>
          </a:p>
        </p:txBody>
      </p:sp>
      <p:sp>
        <p:nvSpPr>
          <p:cNvPr id="20" name="Textfeld 21">
            <a:extLst>
              <a:ext uri="{FF2B5EF4-FFF2-40B4-BE49-F238E27FC236}">
                <a16:creationId xmlns:a16="http://schemas.microsoft.com/office/drawing/2014/main" id="{7844E45F-EABF-4B06-BEDA-38DD7A8021BC}"/>
              </a:ext>
            </a:extLst>
          </p:cNvPr>
          <p:cNvSpPr txBox="1"/>
          <p:nvPr/>
        </p:nvSpPr>
        <p:spPr>
          <a:xfrm>
            <a:off x="7213081" y="3096152"/>
            <a:ext cx="129048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Waste to fuel</a:t>
            </a:r>
          </a:p>
        </p:txBody>
      </p:sp>
      <p:sp>
        <p:nvSpPr>
          <p:cNvPr id="24" name="Pfeil: nach rechts 23">
            <a:extLst>
              <a:ext uri="{FF2B5EF4-FFF2-40B4-BE49-F238E27FC236}">
                <a16:creationId xmlns:a16="http://schemas.microsoft.com/office/drawing/2014/main" id="{0B7B6147-4890-46EA-BE7D-FA57DD7BBE77}"/>
              </a:ext>
            </a:extLst>
          </p:cNvPr>
          <p:cNvSpPr/>
          <p:nvPr/>
        </p:nvSpPr>
        <p:spPr>
          <a:xfrm>
            <a:off x="7771129" y="2635406"/>
            <a:ext cx="261974" cy="36928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7" name="Picture 75" descr="BASF_Fuel_1col_db_rgb.emf">
            <a:extLst>
              <a:ext uri="{FF2B5EF4-FFF2-40B4-BE49-F238E27FC236}">
                <a16:creationId xmlns:a16="http://schemas.microsoft.com/office/drawing/2014/main" id="{BBAE46D9-D2EE-4130-AD21-32D41C4DAC2E}"/>
              </a:ext>
            </a:extLst>
          </p:cNvPr>
          <p:cNvPicPr>
            <a:picLocks noChangeAspect="1"/>
          </p:cNvPicPr>
          <p:nvPr>
            <p:custDataLst>
              <p:tags r:id="rId4"/>
            </p:custDataLst>
          </p:nvPr>
        </p:nvPicPr>
        <p:blipFill>
          <a:blip r:embed="rId14">
            <a:extLst>
              <a:ext uri="{28A0092B-C50C-407E-A947-70E740481C1C}">
                <a14:useLocalDpi xmlns:a14="http://schemas.microsoft.com/office/drawing/2010/main" val="0"/>
              </a:ext>
            </a:extLst>
          </a:blip>
          <a:stretch>
            <a:fillRect/>
          </a:stretch>
        </p:blipFill>
        <p:spPr>
          <a:xfrm>
            <a:off x="8234133" y="2456021"/>
            <a:ext cx="538858" cy="601308"/>
          </a:xfrm>
          <a:prstGeom prst="rect">
            <a:avLst/>
          </a:prstGeom>
        </p:spPr>
      </p:pic>
      <p:pic>
        <p:nvPicPr>
          <p:cNvPr id="28" name="Grafik 27">
            <a:extLst>
              <a:ext uri="{FF2B5EF4-FFF2-40B4-BE49-F238E27FC236}">
                <a16:creationId xmlns:a16="http://schemas.microsoft.com/office/drawing/2014/main" id="{90CC7B9A-CED1-49E4-9317-07A2D4B3E0BD}"/>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9723652" y="4891467"/>
            <a:ext cx="939800" cy="666959"/>
          </a:xfrm>
          <a:prstGeom prst="rect">
            <a:avLst/>
          </a:prstGeom>
        </p:spPr>
      </p:pic>
      <p:pic>
        <p:nvPicPr>
          <p:cNvPr id="29" name="Grafik 28">
            <a:extLst>
              <a:ext uri="{FF2B5EF4-FFF2-40B4-BE49-F238E27FC236}">
                <a16:creationId xmlns:a16="http://schemas.microsoft.com/office/drawing/2014/main" id="{8AF141FC-020A-48FA-A680-0F7923F25FA4}"/>
              </a:ext>
            </a:extLst>
          </p:cNvPr>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7122003" y="2440299"/>
            <a:ext cx="448097" cy="645214"/>
          </a:xfrm>
          <a:prstGeom prst="rect">
            <a:avLst/>
          </a:prstGeom>
        </p:spPr>
      </p:pic>
      <p:pic>
        <p:nvPicPr>
          <p:cNvPr id="30" name="Picture 63">
            <a:extLst>
              <a:ext uri="{FF2B5EF4-FFF2-40B4-BE49-F238E27FC236}">
                <a16:creationId xmlns:a16="http://schemas.microsoft.com/office/drawing/2014/main" id="{989FAC8C-58F3-431E-A408-099B180CE10C}"/>
              </a:ext>
            </a:extLst>
          </p:cNvPr>
          <p:cNvPicPr>
            <a:picLocks noChangeAspect="1" noChangeArrowheads="1"/>
          </p:cNvPicPr>
          <p:nvPr>
            <p:custDataLst>
              <p:tags r:id="rId7"/>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9511235" y="2467776"/>
            <a:ext cx="1197764" cy="54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94">
            <a:extLst>
              <a:ext uri="{FF2B5EF4-FFF2-40B4-BE49-F238E27FC236}">
                <a16:creationId xmlns:a16="http://schemas.microsoft.com/office/drawing/2014/main" id="{1AB96A96-CF58-493E-96B9-1809BF2410E7}"/>
              </a:ext>
            </a:extLst>
          </p:cNvPr>
          <p:cNvPicPr>
            <a:picLocks noChangeAspect="1" noChangeArrowheads="1"/>
          </p:cNvPicPr>
          <p:nvPr>
            <p:custDataLst>
              <p:tags r:id="rId8"/>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7270244" y="4956775"/>
            <a:ext cx="1266522" cy="581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hteck 31">
            <a:extLst>
              <a:ext uri="{FF2B5EF4-FFF2-40B4-BE49-F238E27FC236}">
                <a16:creationId xmlns:a16="http://schemas.microsoft.com/office/drawing/2014/main" id="{F014AD42-8BB0-4FF7-84E3-D83D4670F9C1}"/>
              </a:ext>
            </a:extLst>
          </p:cNvPr>
          <p:cNvSpPr/>
          <p:nvPr/>
        </p:nvSpPr>
        <p:spPr>
          <a:xfrm>
            <a:off x="6834055" y="4321155"/>
            <a:ext cx="4475747" cy="3457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FFFFFF"/>
                </a:solidFill>
                <a:effectLst/>
                <a:uLnTx/>
                <a:uFillTx/>
                <a:latin typeface="Arial" panose="020B0604020202020204"/>
                <a:ea typeface="+mn-ea"/>
                <a:cs typeface="+mn-cs"/>
              </a:rPr>
              <a:t>Linear </a:t>
            </a:r>
            <a:r>
              <a:rPr kumimoji="0" lang="de-DE" sz="2000" b="1" i="0" u="none" strike="noStrike" kern="1200" cap="none" spc="0" normalizeH="0" baseline="0" noProof="0" dirty="0" err="1">
                <a:ln>
                  <a:noFill/>
                </a:ln>
                <a:solidFill>
                  <a:srgbClr val="FFFFFF"/>
                </a:solidFill>
                <a:effectLst/>
                <a:uLnTx/>
                <a:uFillTx/>
                <a:latin typeface="Arial" panose="020B0604020202020204"/>
                <a:ea typeface="+mn-ea"/>
                <a:cs typeface="+mn-cs"/>
              </a:rPr>
              <a:t>economy</a:t>
            </a:r>
            <a:endParaRPr kumimoji="0" lang="de-DE" sz="20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3" name="Textfeld 21">
            <a:extLst>
              <a:ext uri="{FF2B5EF4-FFF2-40B4-BE49-F238E27FC236}">
                <a16:creationId xmlns:a16="http://schemas.microsoft.com/office/drawing/2014/main" id="{EE66742D-468C-4800-AC50-18211471562C}"/>
              </a:ext>
            </a:extLst>
          </p:cNvPr>
          <p:cNvSpPr txBox="1"/>
          <p:nvPr/>
        </p:nvSpPr>
        <p:spPr>
          <a:xfrm>
            <a:off x="7493778" y="5582081"/>
            <a:ext cx="81945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Landfill</a:t>
            </a:r>
          </a:p>
        </p:txBody>
      </p:sp>
      <p:sp>
        <p:nvSpPr>
          <p:cNvPr id="34" name="Textfeld 21">
            <a:extLst>
              <a:ext uri="{FF2B5EF4-FFF2-40B4-BE49-F238E27FC236}">
                <a16:creationId xmlns:a16="http://schemas.microsoft.com/office/drawing/2014/main" id="{41709B42-A74B-4063-A523-00E885A4A045}"/>
              </a:ext>
            </a:extLst>
          </p:cNvPr>
          <p:cNvSpPr txBox="1"/>
          <p:nvPr/>
        </p:nvSpPr>
        <p:spPr>
          <a:xfrm>
            <a:off x="9660315" y="5584181"/>
            <a:ext cx="89960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Littering</a:t>
            </a:r>
          </a:p>
        </p:txBody>
      </p:sp>
      <p:sp>
        <p:nvSpPr>
          <p:cNvPr id="36" name="Rechteck 35">
            <a:extLst>
              <a:ext uri="{FF2B5EF4-FFF2-40B4-BE49-F238E27FC236}">
                <a16:creationId xmlns:a16="http://schemas.microsoft.com/office/drawing/2014/main" id="{7519F19F-ECA6-45BB-B47B-D1B3A41215E5}"/>
              </a:ext>
            </a:extLst>
          </p:cNvPr>
          <p:cNvSpPr/>
          <p:nvPr/>
        </p:nvSpPr>
        <p:spPr>
          <a:xfrm>
            <a:off x="6833937" y="1850358"/>
            <a:ext cx="4475747" cy="3457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t>Recovery – utilize the energy</a:t>
            </a:r>
          </a:p>
        </p:txBody>
      </p:sp>
      <p:sp>
        <p:nvSpPr>
          <p:cNvPr id="41" name="Rectangle 39">
            <a:extLst>
              <a:ext uri="{FF2B5EF4-FFF2-40B4-BE49-F238E27FC236}">
                <a16:creationId xmlns:a16="http://schemas.microsoft.com/office/drawing/2014/main" id="{8BECA74A-3400-4D66-8B45-D137AE401293}"/>
              </a:ext>
            </a:extLst>
          </p:cNvPr>
          <p:cNvSpPr/>
          <p:nvPr/>
        </p:nvSpPr>
        <p:spPr>
          <a:xfrm>
            <a:off x="1329448" y="4641345"/>
            <a:ext cx="847588" cy="383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2" name="Gleichschenkliges Dreieck 41">
            <a:extLst>
              <a:ext uri="{FF2B5EF4-FFF2-40B4-BE49-F238E27FC236}">
                <a16:creationId xmlns:a16="http://schemas.microsoft.com/office/drawing/2014/main" id="{DF861F85-EC06-456C-AB41-62B804BA1EE4}"/>
              </a:ext>
            </a:extLst>
          </p:cNvPr>
          <p:cNvSpPr/>
          <p:nvPr/>
        </p:nvSpPr>
        <p:spPr>
          <a:xfrm rot="9022986">
            <a:off x="1401907" y="4558694"/>
            <a:ext cx="508596" cy="274199"/>
          </a:xfrm>
          <a:prstGeom prst="triangle">
            <a:avLst>
              <a:gd name="adj" fmla="val 48397"/>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4" name="Rectangle 30">
            <a:extLst>
              <a:ext uri="{FF2B5EF4-FFF2-40B4-BE49-F238E27FC236}">
                <a16:creationId xmlns:a16="http://schemas.microsoft.com/office/drawing/2014/main" id="{0572972D-9436-4445-AE25-58693A03D51F}"/>
              </a:ext>
            </a:extLst>
          </p:cNvPr>
          <p:cNvSpPr/>
          <p:nvPr/>
        </p:nvSpPr>
        <p:spPr>
          <a:xfrm>
            <a:off x="1367376" y="2193093"/>
            <a:ext cx="4475747" cy="1553387"/>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5" name="Rechteck 44">
            <a:extLst>
              <a:ext uri="{FF2B5EF4-FFF2-40B4-BE49-F238E27FC236}">
                <a16:creationId xmlns:a16="http://schemas.microsoft.com/office/drawing/2014/main" id="{C290D182-DEFF-412B-AF23-62C9CF3ADBFE}"/>
              </a:ext>
            </a:extLst>
          </p:cNvPr>
          <p:cNvSpPr/>
          <p:nvPr/>
        </p:nvSpPr>
        <p:spPr>
          <a:xfrm>
            <a:off x="1372109" y="1850358"/>
            <a:ext cx="4475747" cy="3457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t>Recycling – close the loop</a:t>
            </a:r>
          </a:p>
        </p:txBody>
      </p:sp>
      <p:sp>
        <p:nvSpPr>
          <p:cNvPr id="46" name="Textfeld 11">
            <a:extLst>
              <a:ext uri="{FF2B5EF4-FFF2-40B4-BE49-F238E27FC236}">
                <a16:creationId xmlns:a16="http://schemas.microsoft.com/office/drawing/2014/main" id="{CEDEC96E-54C7-4122-A19D-4951DC84929C}"/>
              </a:ext>
            </a:extLst>
          </p:cNvPr>
          <p:cNvSpPr txBox="1"/>
          <p:nvPr/>
        </p:nvSpPr>
        <p:spPr>
          <a:xfrm>
            <a:off x="4081608" y="3093115"/>
            <a:ext cx="125341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Mechanical recycling</a:t>
            </a:r>
          </a:p>
        </p:txBody>
      </p:sp>
      <p:pic>
        <p:nvPicPr>
          <p:cNvPr id="47" name="Picture 41">
            <a:extLst>
              <a:ext uri="{FF2B5EF4-FFF2-40B4-BE49-F238E27FC236}">
                <a16:creationId xmlns:a16="http://schemas.microsoft.com/office/drawing/2014/main" id="{639E1518-E3EB-4C77-B24F-9E6329A0A306}"/>
              </a:ext>
            </a:extLst>
          </p:cNvPr>
          <p:cNvPicPr>
            <a:picLocks noChangeAspect="1" noChangeArrowheads="1"/>
          </p:cNvPicPr>
          <p:nvPr>
            <p:custDataLst>
              <p:tags r:id="rId9"/>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4085186" y="2414194"/>
            <a:ext cx="1185018" cy="637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Grafik 27">
            <a:extLst>
              <a:ext uri="{FF2B5EF4-FFF2-40B4-BE49-F238E27FC236}">
                <a16:creationId xmlns:a16="http://schemas.microsoft.com/office/drawing/2014/main" id="{1904E547-C1EA-4951-834E-E310865E258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084721" y="2369777"/>
            <a:ext cx="1049994" cy="699996"/>
          </a:xfrm>
          <a:prstGeom prst="rect">
            <a:avLst/>
          </a:prstGeom>
        </p:spPr>
      </p:pic>
      <p:sp>
        <p:nvSpPr>
          <p:cNvPr id="49" name="Textfeld 11">
            <a:extLst>
              <a:ext uri="{FF2B5EF4-FFF2-40B4-BE49-F238E27FC236}">
                <a16:creationId xmlns:a16="http://schemas.microsoft.com/office/drawing/2014/main" id="{05C1D31B-1BEA-4714-8662-E450A670BD8C}"/>
              </a:ext>
            </a:extLst>
          </p:cNvPr>
          <p:cNvSpPr txBox="1"/>
          <p:nvPr/>
        </p:nvSpPr>
        <p:spPr>
          <a:xfrm>
            <a:off x="1983009" y="3073038"/>
            <a:ext cx="125341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4A96"/>
                </a:solidFill>
                <a:effectLst/>
                <a:uLnTx/>
                <a:uFillTx/>
                <a:latin typeface="Arial" panose="020B0604020202020204"/>
                <a:ea typeface="+mn-ea"/>
                <a:cs typeface="+mn-cs"/>
              </a:rPr>
              <a:t>Chemical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4A96"/>
                </a:solidFill>
                <a:effectLst/>
                <a:uLnTx/>
                <a:uFillTx/>
                <a:latin typeface="Arial" panose="020B0604020202020204"/>
                <a:ea typeface="+mn-ea"/>
                <a:cs typeface="+mn-cs"/>
              </a:rPr>
              <a:t>recycling</a:t>
            </a:r>
          </a:p>
        </p:txBody>
      </p:sp>
      <p:sp>
        <p:nvSpPr>
          <p:cNvPr id="53" name="Rechteck 52">
            <a:extLst>
              <a:ext uri="{FF2B5EF4-FFF2-40B4-BE49-F238E27FC236}">
                <a16:creationId xmlns:a16="http://schemas.microsoft.com/office/drawing/2014/main" id="{79016F38-7870-4EBF-8570-7DA35923B766}"/>
              </a:ext>
            </a:extLst>
          </p:cNvPr>
          <p:cNvSpPr/>
          <p:nvPr/>
        </p:nvSpPr>
        <p:spPr>
          <a:xfrm>
            <a:off x="1943830" y="2309959"/>
            <a:ext cx="1291393" cy="131079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0" name="Foliennummernplatzhalter 8">
            <a:extLst>
              <a:ext uri="{FF2B5EF4-FFF2-40B4-BE49-F238E27FC236}">
                <a16:creationId xmlns:a16="http://schemas.microsoft.com/office/drawing/2014/main" id="{A4ECF6FE-7804-4226-9525-E75E68DE0132}"/>
              </a:ext>
            </a:extLst>
          </p:cNvPr>
          <p:cNvSpPr>
            <a:spLocks noGrp="1"/>
          </p:cNvSpPr>
          <p:nvPr>
            <p:ph type="sldNum" sz="quarter" idx="10"/>
          </p:nvPr>
        </p:nvSpPr>
        <p:spPr>
          <a:xfrm>
            <a:off x="227013" y="6514798"/>
            <a:ext cx="384217" cy="151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FB36C-CAE2-4FDC-B3EF-53A307075C2F}" type="slidenum">
              <a:rPr kumimoji="0" lang="de-DE" sz="9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de-DE" sz="900" b="1"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51" name="Grafik 50" descr="Schließen">
            <a:extLst>
              <a:ext uri="{FF2B5EF4-FFF2-40B4-BE49-F238E27FC236}">
                <a16:creationId xmlns:a16="http://schemas.microsoft.com/office/drawing/2014/main" id="{89E70A92-483B-4933-B15D-AFF8DAA7DC40}"/>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502017" y="5347261"/>
            <a:ext cx="500345" cy="500345"/>
          </a:xfrm>
          <a:prstGeom prst="rect">
            <a:avLst/>
          </a:prstGeom>
        </p:spPr>
      </p:pic>
      <p:sp>
        <p:nvSpPr>
          <p:cNvPr id="62" name="Rechteck 61">
            <a:extLst>
              <a:ext uri="{FF2B5EF4-FFF2-40B4-BE49-F238E27FC236}">
                <a16:creationId xmlns:a16="http://schemas.microsoft.com/office/drawing/2014/main" id="{53F66C92-FDFB-43A5-AF73-E74C9C94FC62}"/>
              </a:ext>
            </a:extLst>
          </p:cNvPr>
          <p:cNvSpPr/>
          <p:nvPr/>
        </p:nvSpPr>
        <p:spPr>
          <a:xfrm>
            <a:off x="1009341" y="4988728"/>
            <a:ext cx="2593938" cy="51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0" name="Title 2">
            <a:extLst>
              <a:ext uri="{FF2B5EF4-FFF2-40B4-BE49-F238E27FC236}">
                <a16:creationId xmlns:a16="http://schemas.microsoft.com/office/drawing/2014/main" id="{3B200F94-86F8-464B-ABB9-E33CAD7C5840}"/>
              </a:ext>
            </a:extLst>
          </p:cNvPr>
          <p:cNvSpPr>
            <a:spLocks noGrp="1"/>
          </p:cNvSpPr>
          <p:nvPr>
            <p:ph type="title"/>
          </p:nvPr>
        </p:nvSpPr>
        <p:spPr>
          <a:xfrm>
            <a:off x="218306" y="430442"/>
            <a:ext cx="11736386" cy="853200"/>
          </a:xfrm>
        </p:spPr>
        <p:txBody>
          <a:bodyPr/>
          <a:lstStyle/>
          <a:p>
            <a:r>
              <a:rPr lang="en-US" dirty="0"/>
              <a:t>Innovative examples for recycling enablement by BASF: Chemical Recycling is an innovation to close the loop in chemical industry</a:t>
            </a:r>
          </a:p>
        </p:txBody>
      </p:sp>
      <p:pic>
        <p:nvPicPr>
          <p:cNvPr id="43" name="Grafik 50" descr="Schließen">
            <a:extLst>
              <a:ext uri="{FF2B5EF4-FFF2-40B4-BE49-F238E27FC236}">
                <a16:creationId xmlns:a16="http://schemas.microsoft.com/office/drawing/2014/main" id="{95E7A722-01B2-430E-B0C5-685BDF5D82A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073244" y="3254539"/>
            <a:ext cx="269455" cy="269455"/>
          </a:xfrm>
          <a:prstGeom prst="rect">
            <a:avLst/>
          </a:prstGeom>
        </p:spPr>
      </p:pic>
    </p:spTree>
    <p:extLst>
      <p:ext uri="{BB962C8B-B14F-4D97-AF65-F5344CB8AC3E}">
        <p14:creationId xmlns:p14="http://schemas.microsoft.com/office/powerpoint/2010/main" val="327318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18547100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05" name="think-cell Slide" r:id="rId5" imgW="270" imgH="270" progId="TCLayout.ActiveDocument.1">
                  <p:embed/>
                </p:oleObj>
              </mc:Choice>
              <mc:Fallback>
                <p:oleObj name="think-cell Slide" r:id="rId5" imgW="270" imgH="270" progId="TCLayout.ActiveDocument.1">
                  <p:embed/>
                  <p:pic>
                    <p:nvPicPr>
                      <p:cNvPr id="9" name="Objekt 8" hidden="1"/>
                      <p:cNvPicPr/>
                      <p:nvPr/>
                    </p:nvPicPr>
                    <p:blipFill>
                      <a:blip r:embed="rId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97202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WIZCOLOR1" val="16777215/0/11119017/0/13803553/14926965/15455387/16314330/////////"/>
  <p:tag name="WIZCOLOR2" val="16777215/0/11119017/0/13803553/14926965/15455387/16314330/////////"/>
  <p:tag name="_BASF_WIZARD_LAYOUTID" val="258"/>
  <p:tag name="_BASF_WIZARD_VERSION" val="7.1.0"/>
  <p:tag name="_BASF_WIZARD_OBJEKTTITELID" val="120"/>
  <p:tag name="_BASF_WIZARD_OBJEKTFOLIEID" val="110"/>
  <p:tag name="_BASF_WIZARD_GROUPID" val="0"/>
  <p:tag name="_BASF_CONVERTED_TO_TAGS" val="1"/>
  <p:tag name="_WIZ_TASKPANE_VISIBLE" val="0"/>
  <p:tag name="_WIZ_TASKPANE_WIDTH" val="446"/>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WIZPLACEHOLDER" val="1"/>
</p:tagLst>
</file>

<file path=ppt/tags/tag11.xml><?xml version="1.0" encoding="utf-8"?>
<p:tagLst xmlns:a="http://schemas.openxmlformats.org/drawingml/2006/main" xmlns:r="http://schemas.openxmlformats.org/officeDocument/2006/relationships" xmlns:p="http://schemas.openxmlformats.org/presentationml/2006/main">
  <p:tag name="WIZPLACEHOLDER" val="1"/>
</p:tagLst>
</file>

<file path=ppt/tags/tag12.xml><?xml version="1.0" encoding="utf-8"?>
<p:tagLst xmlns:a="http://schemas.openxmlformats.org/drawingml/2006/main" xmlns:r="http://schemas.openxmlformats.org/officeDocument/2006/relationships" xmlns:p="http://schemas.openxmlformats.org/presentationml/2006/main">
  <p:tag name="WIZPLACEHOLDER" val="1"/>
</p:tagLst>
</file>

<file path=ppt/tags/tag13.xml><?xml version="1.0" encoding="utf-8"?>
<p:tagLst xmlns:a="http://schemas.openxmlformats.org/drawingml/2006/main" xmlns:r="http://schemas.openxmlformats.org/officeDocument/2006/relationships" xmlns:p="http://schemas.openxmlformats.org/presentationml/2006/main">
  <p:tag name="WIZPLACEHOLDER" val="1"/>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O_F5tizOHhErk0XUMkv9z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_WIZ_TB_TYPE" val="TB"/>
</p:tagLst>
</file>

<file path=ppt/tags/tag18.xml><?xml version="1.0" encoding="utf-8"?>
<p:tagLst xmlns:a="http://schemas.openxmlformats.org/drawingml/2006/main" xmlns:r="http://schemas.openxmlformats.org/officeDocument/2006/relationships" xmlns:p="http://schemas.openxmlformats.org/presentationml/2006/main">
  <p:tag name="_WIZ_TB_TYPE" val="LB"/>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VOZ9axzab6g6kV9.dWUgtw"/>
</p:tagLst>
</file>

<file path=ppt/tags/tag22.xml><?xml version="1.0" encoding="utf-8"?>
<p:tagLst xmlns:a="http://schemas.openxmlformats.org/drawingml/2006/main" xmlns:r="http://schemas.openxmlformats.org/officeDocument/2006/relationships" xmlns:p="http://schemas.openxmlformats.org/presentationml/2006/main">
  <p:tag name="FIID" val="126"/>
  <p:tag name="SHID" val="76"/>
</p:tagLst>
</file>

<file path=ppt/tags/tag23.xml><?xml version="1.0" encoding="utf-8"?>
<p:tagLst xmlns:a="http://schemas.openxmlformats.org/drawingml/2006/main" xmlns:r="http://schemas.openxmlformats.org/officeDocument/2006/relationships" xmlns:p="http://schemas.openxmlformats.org/presentationml/2006/main">
  <p:tag name="FIID" val="163"/>
  <p:tag name="SHID" val="135"/>
</p:tagLst>
</file>

<file path=ppt/tags/tag24.xml><?xml version="1.0" encoding="utf-8"?>
<p:tagLst xmlns:a="http://schemas.openxmlformats.org/drawingml/2006/main" xmlns:r="http://schemas.openxmlformats.org/officeDocument/2006/relationships" xmlns:p="http://schemas.openxmlformats.org/presentationml/2006/main">
  <p:tag name="FIID" val="165"/>
  <p:tag name="SHID" val="250"/>
</p:tagLst>
</file>

<file path=ppt/tags/tag25.xml><?xml version="1.0" encoding="utf-8"?>
<p:tagLst xmlns:a="http://schemas.openxmlformats.org/drawingml/2006/main" xmlns:r="http://schemas.openxmlformats.org/officeDocument/2006/relationships" xmlns:p="http://schemas.openxmlformats.org/presentationml/2006/main">
  <p:tag name="FIID" val="147"/>
  <p:tag name="SHID" val="2111"/>
</p:tagLst>
</file>

<file path=ppt/tags/tag26.xml><?xml version="1.0" encoding="utf-8"?>
<p:tagLst xmlns:a="http://schemas.openxmlformats.org/drawingml/2006/main" xmlns:r="http://schemas.openxmlformats.org/officeDocument/2006/relationships" xmlns:p="http://schemas.openxmlformats.org/presentationml/2006/main">
  <p:tag name="FIID" val="146"/>
  <p:tag name="SHID" val="200"/>
</p:tagLst>
</file>

<file path=ppt/tags/tag27.xml><?xml version="1.0" encoding="utf-8"?>
<p:tagLst xmlns:a="http://schemas.openxmlformats.org/drawingml/2006/main" xmlns:r="http://schemas.openxmlformats.org/officeDocument/2006/relationships" xmlns:p="http://schemas.openxmlformats.org/presentationml/2006/main">
  <p:tag name="FIID" val="147"/>
  <p:tag name="SHID" val="135"/>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POSITION" val="5/1,8/19,8/2,37"/>
  <p:tag name="LOCKED" val="1"/>
  <p:tag name="WIZSHAPE" val="WizShape"/>
  <p:tag name="VISIBLE" val="System.Xml.XmlAttribute"/>
</p:tagLst>
</file>

<file path=ppt/tags/tag4.xml><?xml version="1.0" encoding="utf-8"?>
<p:tagLst xmlns:a="http://schemas.openxmlformats.org/drawingml/2006/main" xmlns:r="http://schemas.openxmlformats.org/officeDocument/2006/relationships" xmlns:p="http://schemas.openxmlformats.org/presentationml/2006/main">
  <p:tag name="POSITION" val="5/1,8/19,8/2,37"/>
  <p:tag name="LOCKED" val="1"/>
  <p:tag name="WIZSHAPE" val="WizShape"/>
  <p:tag name="VISIBLE" val="System.Xml.XmlAttribute"/>
</p:tagLst>
</file>

<file path=ppt/tags/tag5.xml><?xml version="1.0" encoding="utf-8"?>
<p:tagLst xmlns:a="http://schemas.openxmlformats.org/drawingml/2006/main" xmlns:r="http://schemas.openxmlformats.org/officeDocument/2006/relationships" xmlns:p="http://schemas.openxmlformats.org/presentationml/2006/main">
  <p:tag name="POSITION" val="5/1,8/19,8/2,37"/>
  <p:tag name="LOCKED" val="1"/>
  <p:tag name="WIZSHAPE" val="WizShape"/>
  <p:tag name="VISIBLE" val="System.Xml.XmlAttribu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YL_CtYB59cGZvizPUR8rX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WIZPLACEHOLDER" val="1"/>
</p:tagLst>
</file>

<file path=ppt/theme/theme1.xml><?xml version="1.0" encoding="utf-8"?>
<a:theme xmlns:a="http://schemas.openxmlformats.org/drawingml/2006/main" name="BASF_TitelDesign">
  <a:themeElements>
    <a:clrScheme name="BASF_colour_darkblue">
      <a:dk1>
        <a:srgbClr val="000000"/>
      </a:dk1>
      <a:lt1>
        <a:srgbClr val="FFFFFF"/>
      </a:lt1>
      <a:dk2>
        <a:srgbClr val="002875"/>
      </a:dk2>
      <a:lt2>
        <a:srgbClr val="FFFFFF"/>
      </a:lt2>
      <a:accent1>
        <a:srgbClr val="004A96"/>
      </a:accent1>
      <a:accent2>
        <a:srgbClr val="4472AA"/>
      </a:accent2>
      <a:accent3>
        <a:srgbClr val="7CA0C6"/>
      </a:accent3>
      <a:accent4>
        <a:srgbClr val="A6C0DA"/>
      </a:accent4>
      <a:accent5>
        <a:srgbClr val="E0E9F2"/>
      </a:accent5>
      <a:accent6>
        <a:srgbClr val="808080"/>
      </a:accent6>
      <a:hlink>
        <a:srgbClr val="F39500"/>
      </a:hlink>
      <a:folHlink>
        <a:srgbClr val="FACF8C"/>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BASF_FolienDesign">
  <a:themeElements>
    <a:clrScheme name="BASF_colour_darkblue">
      <a:dk1>
        <a:srgbClr val="000000"/>
      </a:dk1>
      <a:lt1>
        <a:srgbClr val="FFFFFF"/>
      </a:lt1>
      <a:dk2>
        <a:srgbClr val="002875"/>
      </a:dk2>
      <a:lt2>
        <a:srgbClr val="FFFFFF"/>
      </a:lt2>
      <a:accent1>
        <a:srgbClr val="004A96"/>
      </a:accent1>
      <a:accent2>
        <a:srgbClr val="4472AA"/>
      </a:accent2>
      <a:accent3>
        <a:srgbClr val="7CA0C6"/>
      </a:accent3>
      <a:accent4>
        <a:srgbClr val="A6C0DA"/>
      </a:accent4>
      <a:accent5>
        <a:srgbClr val="E0E9F2"/>
      </a:accent5>
      <a:accent6>
        <a:srgbClr val="808080"/>
      </a:accent6>
      <a:hlink>
        <a:srgbClr val="F39500"/>
      </a:hlink>
      <a:folHlink>
        <a:srgbClr val="FACF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SF_FolienDesign_V10">
  <a:themeElements>
    <a:clrScheme name="Benutzerdefiniert 5">
      <a:dk1>
        <a:srgbClr val="000000"/>
      </a:dk1>
      <a:lt1>
        <a:srgbClr val="FFFFFF"/>
      </a:lt1>
      <a:dk2>
        <a:srgbClr val="002875"/>
      </a:dk2>
      <a:lt2>
        <a:srgbClr val="FFFFFF"/>
      </a:lt2>
      <a:accent1>
        <a:srgbClr val="004A96"/>
      </a:accent1>
      <a:accent2>
        <a:srgbClr val="4472AA"/>
      </a:accent2>
      <a:accent3>
        <a:srgbClr val="7CA0C6"/>
      </a:accent3>
      <a:accent4>
        <a:srgbClr val="A6C0DA"/>
      </a:accent4>
      <a:accent5>
        <a:srgbClr val="E0E9F2"/>
      </a:accent5>
      <a:accent6>
        <a:srgbClr val="808080"/>
      </a:accent6>
      <a:hlink>
        <a:srgbClr val="0000FF"/>
      </a:hlink>
      <a:folHlink>
        <a:srgbClr val="800080"/>
      </a:folHlink>
    </a:clrScheme>
    <a:fontScheme name="Arial">
      <a:maj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custClrLst>
    <a:custClr>
      <a:srgbClr val="F39500"/>
    </a:custClr>
    <a:custClr>
      <a:srgbClr val="F4A134"/>
    </a:custClr>
    <a:custClr>
      <a:srgbClr val="F7B64F"/>
    </a:custClr>
    <a:custClr>
      <a:srgbClr val="FACF8C"/>
    </a:custClr>
    <a:custClr>
      <a:srgbClr val="FDF0DB"/>
    </a:custClr>
    <a:custClr>
      <a:srgbClr val="808080"/>
    </a:custClr>
    <a:custClr>
      <a:srgbClr val="999999"/>
    </a:custClr>
    <a:custClr>
      <a:srgbClr val="666666"/>
    </a:custClr>
    <a:custClr>
      <a:srgbClr val="333333"/>
    </a:custClr>
    <a:custClr>
      <a:srgbClr val="000000"/>
    </a:custClr>
    <a:custClr>
      <a:srgbClr val="C50022"/>
    </a:custClr>
    <a:custClr>
      <a:srgbClr val="CE485C"/>
    </a:custClr>
    <a:custClr>
      <a:srgbClr val="E07789"/>
    </a:custClr>
    <a:custClr>
      <a:srgbClr val="EBA6B2"/>
    </a:custClr>
    <a:custClr>
      <a:srgbClr val="F8E0E4"/>
    </a:custClr>
    <a:custClr>
      <a:srgbClr val="808080"/>
    </a:custClr>
    <a:custClr>
      <a:srgbClr val="999999"/>
    </a:custClr>
    <a:custClr>
      <a:srgbClr val="666666"/>
    </a:custClr>
    <a:custClr>
      <a:srgbClr val="333333"/>
    </a:custClr>
    <a:custClr>
      <a:srgbClr val="000000"/>
    </a:custClr>
    <a:custClr>
      <a:srgbClr val="21A0D2"/>
    </a:custClr>
    <a:custClr>
      <a:srgbClr val="4EABD6"/>
    </a:custClr>
    <a:custClr>
      <a:srgbClr val="75C4E3"/>
    </a:custClr>
    <a:custClr>
      <a:srgbClr val="9BD4EB"/>
    </a:custClr>
    <a:custClr>
      <a:srgbClr val="DAEFF8"/>
    </a:custClr>
    <a:custClr>
      <a:srgbClr val="808080"/>
    </a:custClr>
    <a:custClr>
      <a:srgbClr val="999999"/>
    </a:custClr>
    <a:custClr>
      <a:srgbClr val="666666"/>
    </a:custClr>
    <a:custClr>
      <a:srgbClr val="333333"/>
    </a:custClr>
    <a:custClr>
      <a:srgbClr val="000000"/>
    </a:custClr>
    <a:custClr>
      <a:srgbClr val="65AC1E"/>
    </a:custClr>
    <a:custClr>
      <a:srgbClr val="7EB74A"/>
    </a:custClr>
    <a:custClr>
      <a:srgbClr val="95C664"/>
    </a:custClr>
    <a:custClr>
      <a:srgbClr val="BADA9A"/>
    </a:custClr>
    <a:custClr>
      <a:srgbClr val="E9F3DE"/>
    </a:custClr>
    <a:custClr>
      <a:srgbClr val="808080"/>
    </a:custClr>
    <a:custClr>
      <a:srgbClr val="999999"/>
    </a:custClr>
    <a:custClr>
      <a:srgbClr val="666666"/>
    </a:custClr>
    <a:custClr>
      <a:srgbClr val="333333"/>
    </a:custClr>
    <a:custClr>
      <a:srgbClr val="000000"/>
    </a:custClr>
    <a:custClr>
      <a:srgbClr val="00793A"/>
    </a:custClr>
    <a:custClr>
      <a:srgbClr val="379665"/>
    </a:custClr>
    <a:custClr>
      <a:srgbClr val="62AC86"/>
    </a:custClr>
    <a:custClr>
      <a:srgbClr val="A6D0BA"/>
    </a:custClr>
    <a:custClr>
      <a:srgbClr val="E0EFE7"/>
    </a:custClr>
    <a:custClr>
      <a:srgbClr val="808080"/>
    </a:custClr>
    <a:custClr>
      <a:srgbClr val="999999"/>
    </a:custClr>
    <a:custClr>
      <a:srgbClr val="666666"/>
    </a:custClr>
    <a:custClr>
      <a:srgbClr val="333333"/>
    </a:custClr>
    <a:custClr>
      <a:srgbClr val="000000"/>
    </a:custClr>
  </a:custClrLst>
  <a:extLst>
    <a:ext uri="{05A4C25C-085E-4340-85A3-A5531E510DB2}">
      <thm15:themeFamily xmlns:thm15="http://schemas.microsoft.com/office/thememl/2012/main" name="Präsentation4" id="{7105A0A9-A31B-42EB-9A2D-9689F10C21A9}" vid="{4AFF1A17-488D-48B7-BD19-595E1BFDE9AF}"/>
    </a:ext>
  </a:extLst>
</a:theme>
</file>

<file path=ppt/theme/theme4.xml><?xml version="1.0" encoding="utf-8"?>
<a:theme xmlns:a="http://schemas.openxmlformats.org/drawingml/2006/main" name="Larissa">
  <a:themeElements>
    <a:clrScheme name="02 BASF lightblue_colorsheme">
      <a:dk1>
        <a:srgbClr val="000000"/>
      </a:dk1>
      <a:lt1>
        <a:srgbClr val="FFFFFF"/>
      </a:lt1>
      <a:dk2>
        <a:srgbClr val="035FA9"/>
      </a:dk2>
      <a:lt2>
        <a:srgbClr val="FFFFFF"/>
      </a:lt2>
      <a:accent1>
        <a:srgbClr val="21A0D2"/>
      </a:accent1>
      <a:accent2>
        <a:srgbClr val="4EABD6"/>
      </a:accent2>
      <a:accent3>
        <a:srgbClr val="75C4E3"/>
      </a:accent3>
      <a:accent4>
        <a:srgbClr val="9BD4EB"/>
      </a:accent4>
      <a:accent5>
        <a:srgbClr val="DAEFF8"/>
      </a:accent5>
      <a:accent6>
        <a:srgbClr val="808080"/>
      </a:accent6>
      <a:hlink>
        <a:srgbClr val="F39500"/>
      </a:hlink>
      <a:folHlink>
        <a:srgbClr val="FACF8C"/>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Larissa">
  <a:themeElements>
    <a:clrScheme name="02 BASF lightblue_colorsheme">
      <a:dk1>
        <a:srgbClr val="000000"/>
      </a:dk1>
      <a:lt1>
        <a:srgbClr val="FFFFFF"/>
      </a:lt1>
      <a:dk2>
        <a:srgbClr val="035FA9"/>
      </a:dk2>
      <a:lt2>
        <a:srgbClr val="FFFFFF"/>
      </a:lt2>
      <a:accent1>
        <a:srgbClr val="21A0D2"/>
      </a:accent1>
      <a:accent2>
        <a:srgbClr val="4EABD6"/>
      </a:accent2>
      <a:accent3>
        <a:srgbClr val="75C4E3"/>
      </a:accent3>
      <a:accent4>
        <a:srgbClr val="9BD4EB"/>
      </a:accent4>
      <a:accent5>
        <a:srgbClr val="DAEFF8"/>
      </a:accent5>
      <a:accent6>
        <a:srgbClr val="808080"/>
      </a:accent6>
      <a:hlink>
        <a:srgbClr val="F39500"/>
      </a:hlink>
      <a:folHlink>
        <a:srgbClr val="FACF8C"/>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49FE2B891CBF47BD2A5FA85FC6E8BE" ma:contentTypeVersion="10" ma:contentTypeDescription="Create a new document." ma:contentTypeScope="" ma:versionID="adcc379452b6daa3895910e81a148a88">
  <xsd:schema xmlns:xsd="http://www.w3.org/2001/XMLSchema" xmlns:xs="http://www.w3.org/2001/XMLSchema" xmlns:p="http://schemas.microsoft.com/office/2006/metadata/properties" xmlns:ns3="dc769c92-12f5-4a52-acc3-dab7d3854b5a" targetNamespace="http://schemas.microsoft.com/office/2006/metadata/properties" ma:root="true" ma:fieldsID="f1d3fec6f273ea8e591cc4771b17a079" ns3:_="">
    <xsd:import namespace="dc769c92-12f5-4a52-acc3-dab7d3854b5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769c92-12f5-4a52-acc3-dab7d3854b5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A58F0B-8D69-495B-B42F-27622DFDF858}">
  <ds:schemaRefs>
    <ds:schemaRef ds:uri="http://schemas.microsoft.com/sharepoint/v3/contenttype/forms"/>
  </ds:schemaRefs>
</ds:datastoreItem>
</file>

<file path=customXml/itemProps2.xml><?xml version="1.0" encoding="utf-8"?>
<ds:datastoreItem xmlns:ds="http://schemas.openxmlformats.org/officeDocument/2006/customXml" ds:itemID="{0C61AC18-B924-4378-A766-4D4C1F59D9CC}">
  <ds:schemaRefs>
    <ds:schemaRef ds:uri="dc769c92-12f5-4a52-acc3-dab7d3854b5a"/>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31DF079-E7C8-4D6A-99B4-503DD43EDE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769c92-12f5-4a52-acc3-dab7d3854b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742</Words>
  <Application>Microsoft Office PowerPoint</Application>
  <PresentationFormat>Custom</PresentationFormat>
  <Paragraphs>55</Paragraphs>
  <Slides>5</Slides>
  <Notes>5</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5</vt:i4>
      </vt:variant>
    </vt:vector>
  </HeadingPairs>
  <TitlesOfParts>
    <vt:vector size="12" baseType="lpstr">
      <vt:lpstr>Arial</vt:lpstr>
      <vt:lpstr>Wingdings</vt:lpstr>
      <vt:lpstr>Wingdings 3</vt:lpstr>
      <vt:lpstr>BASF_TitelDesign</vt:lpstr>
      <vt:lpstr>BASF_FolienDesign</vt:lpstr>
      <vt:lpstr>BASF_FolienDesign_V10</vt:lpstr>
      <vt:lpstr>think-cell Slide</vt:lpstr>
      <vt:lpstr>PowerPoint Presentation</vt:lpstr>
      <vt:lpstr>PowerPoint Presentation</vt:lpstr>
      <vt:lpstr>PowerPoint Presentation</vt:lpstr>
      <vt:lpstr>Innovative examples for recycling enablement by BASF: Chemical Recycling is an innovation to close the loop in chemical industry</vt:lpstr>
      <vt:lpstr>PowerPoint Presentation</vt:lpstr>
    </vt:vector>
  </TitlesOfParts>
  <Company>BASF 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Markus Jaeger</dc:creator>
  <cp:lastModifiedBy>Frederick Raymundo Contreras</cp:lastModifiedBy>
  <cp:revision>478</cp:revision>
  <cp:lastPrinted>2020-09-21T11:01:48Z</cp:lastPrinted>
  <dcterms:created xsi:type="dcterms:W3CDTF">2012-05-08T13:55:24Z</dcterms:created>
  <dcterms:modified xsi:type="dcterms:W3CDTF">2020-09-23T13:09:29Z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BASF_Wizard_LayoutID">
    <vt:i4>258</vt:i4>
  </property>
  <property fmtid="{D5CDD505-2E9C-101B-9397-08002B2CF9AE}" pid="3" name="_BASF_Wizard">
    <vt:bool>true</vt:bool>
  </property>
  <property fmtid="{D5CDD505-2E9C-101B-9397-08002B2CF9AE}" pid="4" name="_BASF_Wizard_Datum">
    <vt:lpwstr>08.05.2012</vt:lpwstr>
  </property>
  <property fmtid="{D5CDD505-2E9C-101B-9397-08002B2CF9AE}" pid="5" name="_BASF_Wizard_Fusszeile">
    <vt:lpwstr/>
  </property>
  <property fmtid="{D5CDD505-2E9C-101B-9397-08002B2CF9AE}" pid="6" name="_BASF_Wizard_Seitenzahl">
    <vt:bool>true</vt:bool>
  </property>
  <property fmtid="{D5CDD505-2E9C-101B-9397-08002B2CF9AE}" pid="7" name="_BASF_Wizard_DokAnzeige">
    <vt:bool>false</vt:bool>
  </property>
  <property fmtid="{D5CDD505-2E9C-101B-9397-08002B2CF9AE}" pid="8" name="_BASF_Wizard_DokNurName">
    <vt:bool>true</vt:bool>
  </property>
  <property fmtid="{D5CDD505-2E9C-101B-9397-08002B2CF9AE}" pid="9" name="_BASF_Wizard_DokNameDir">
    <vt:bool>false</vt:bool>
  </property>
  <property fmtid="{D5CDD505-2E9C-101B-9397-08002B2CF9AE}" pid="10" name="_BASF_Wizard_Datum_Folie">
    <vt:lpwstr>08.05.2012</vt:lpwstr>
  </property>
  <property fmtid="{D5CDD505-2E9C-101B-9397-08002B2CF9AE}" pid="11" name="_BASF_Wizard_Fusszeile_Folie">
    <vt:lpwstr/>
  </property>
  <property fmtid="{D5CDD505-2E9C-101B-9397-08002B2CF9AE}" pid="12" name="_BASF_Wizard_Seitenzahl_Folie">
    <vt:bool>true</vt:bool>
  </property>
  <property fmtid="{D5CDD505-2E9C-101B-9397-08002B2CF9AE}" pid="13" name="_BASF_Wizard_DokAnzeige_Folie">
    <vt:bool>false</vt:bool>
  </property>
  <property fmtid="{D5CDD505-2E9C-101B-9397-08002B2CF9AE}" pid="14" name="_BASF_Wizard_DokNurName_Folie">
    <vt:bool>true</vt:bool>
  </property>
  <property fmtid="{D5CDD505-2E9C-101B-9397-08002B2CF9AE}" pid="15" name="_BASF_Wizard_DokNameDir_Folie">
    <vt:bool>false</vt:bool>
  </property>
  <property fmtid="{D5CDD505-2E9C-101B-9397-08002B2CF9AE}" pid="16" name="_BASF_Wizard_Unternehmensfarbe">
    <vt:i4>0</vt:i4>
  </property>
  <property fmtid="{D5CDD505-2E9C-101B-9397-08002B2CF9AE}" pid="17" name="_BASF_Wizard_Farbskala">
    <vt:i4>0</vt:i4>
  </property>
  <property fmtid="{D5CDD505-2E9C-101B-9397-08002B2CF9AE}" pid="18" name="_BASF_Wizard_Folienmaster">
    <vt:i4>0</vt:i4>
  </property>
  <property fmtid="{D5CDD505-2E9C-101B-9397-08002B2CF9AE}" pid="19" name="_BASF_Wizard_Titelmaster">
    <vt:i4>5</vt:i4>
  </property>
  <property fmtid="{D5CDD505-2E9C-101B-9397-08002B2CF9AE}" pid="20" name="_BASF_Wizard_Version">
    <vt:lpwstr>7.1.0</vt:lpwstr>
  </property>
  <property fmtid="{D5CDD505-2E9C-101B-9397-08002B2CF9AE}" pid="21" name="_BASF_Wizard_PresTyp">
    <vt:i4>0</vt:i4>
  </property>
  <property fmtid="{D5CDD505-2E9C-101B-9397-08002B2CF9AE}" pid="22" name="_BASF_Wizard_Photo">
    <vt:i4>0</vt:i4>
  </property>
  <property fmtid="{D5CDD505-2E9C-101B-9397-08002B2CF9AE}" pid="23" name="_BASF_BackPicture">
    <vt:lpwstr/>
  </property>
  <property fmtid="{D5CDD505-2E9C-101B-9397-08002B2CF9AE}" pid="24" name="_BASF_BackPictureSlide">
    <vt:lpwstr/>
  </property>
  <property fmtid="{D5CDD505-2E9C-101B-9397-08002B2CF9AE}" pid="25" name="_BASF_Wizard_Papierformat">
    <vt:lpwstr>4:3</vt:lpwstr>
  </property>
  <property fmtid="{D5CDD505-2E9C-101B-9397-08002B2CF9AE}" pid="26" name="_BASF_Wizard_Logo2015">
    <vt:lpwstr>1</vt:lpwstr>
  </property>
  <property fmtid="{D5CDD505-2E9C-101B-9397-08002B2CF9AE}" pid="27" name="Classification_to_AIP">
    <vt:i4>0</vt:i4>
  </property>
  <property fmtid="{D5CDD505-2E9C-101B-9397-08002B2CF9AE}" pid="28" name="MSIP_Label_c8c00982-80e1-41e6-a03a-12f4ca954faf_Enabled">
    <vt:lpwstr>True</vt:lpwstr>
  </property>
  <property fmtid="{D5CDD505-2E9C-101B-9397-08002B2CF9AE}" pid="29" name="MSIP_Label_c8c00982-80e1-41e6-a03a-12f4ca954faf_SiteId">
    <vt:lpwstr>ecaa386b-c8df-4ce0-ad01-740cbdb5ba55</vt:lpwstr>
  </property>
  <property fmtid="{D5CDD505-2E9C-101B-9397-08002B2CF9AE}" pid="30" name="MSIP_Label_c8c00982-80e1-41e6-a03a-12f4ca954faf_Owner">
    <vt:lpwstr>SrunJe@basfad.basf.net</vt:lpwstr>
  </property>
  <property fmtid="{D5CDD505-2E9C-101B-9397-08002B2CF9AE}" pid="31" name="MSIP_Label_c8c00982-80e1-41e6-a03a-12f4ca954faf_SetDate">
    <vt:lpwstr>2020-02-27T18:38:12.8647972Z</vt:lpwstr>
  </property>
  <property fmtid="{D5CDD505-2E9C-101B-9397-08002B2CF9AE}" pid="32" name="MSIP_Label_c8c00982-80e1-41e6-a03a-12f4ca954faf_Name">
    <vt:lpwstr>Internal</vt:lpwstr>
  </property>
  <property fmtid="{D5CDD505-2E9C-101B-9397-08002B2CF9AE}" pid="33" name="MSIP_Label_c8c00982-80e1-41e6-a03a-12f4ca954faf_Application">
    <vt:lpwstr>Microsoft Azure Information Protection</vt:lpwstr>
  </property>
  <property fmtid="{D5CDD505-2E9C-101B-9397-08002B2CF9AE}" pid="34" name="MSIP_Label_c8c00982-80e1-41e6-a03a-12f4ca954faf_ActionId">
    <vt:lpwstr>5db463dc-23d5-4d9b-8417-24e4139469fc</vt:lpwstr>
  </property>
  <property fmtid="{D5CDD505-2E9C-101B-9397-08002B2CF9AE}" pid="35" name="MSIP_Label_c8c00982-80e1-41e6-a03a-12f4ca954faf_Extended_MSFT_Method">
    <vt:lpwstr>Manual</vt:lpwstr>
  </property>
  <property fmtid="{D5CDD505-2E9C-101B-9397-08002B2CF9AE}" pid="36" name="MSIP_Label_06530cf4-8573-4c29-a912-bbcdac835909_Enabled">
    <vt:lpwstr>True</vt:lpwstr>
  </property>
  <property fmtid="{D5CDD505-2E9C-101B-9397-08002B2CF9AE}" pid="37" name="MSIP_Label_06530cf4-8573-4c29-a912-bbcdac835909_SiteId">
    <vt:lpwstr>ecaa386b-c8df-4ce0-ad01-740cbdb5ba55</vt:lpwstr>
  </property>
  <property fmtid="{D5CDD505-2E9C-101B-9397-08002B2CF9AE}" pid="38" name="MSIP_Label_06530cf4-8573-4c29-a912-bbcdac835909_Owner">
    <vt:lpwstr>SrunJe@basfad.basf.net</vt:lpwstr>
  </property>
  <property fmtid="{D5CDD505-2E9C-101B-9397-08002B2CF9AE}" pid="39" name="MSIP_Label_06530cf4-8573-4c29-a912-bbcdac835909_SetDate">
    <vt:lpwstr>2020-02-27T18:38:12.8647972Z</vt:lpwstr>
  </property>
  <property fmtid="{D5CDD505-2E9C-101B-9397-08002B2CF9AE}" pid="40" name="MSIP_Label_06530cf4-8573-4c29-a912-bbcdac835909_Name">
    <vt:lpwstr>Unprotected</vt:lpwstr>
  </property>
  <property fmtid="{D5CDD505-2E9C-101B-9397-08002B2CF9AE}" pid="41" name="MSIP_Label_06530cf4-8573-4c29-a912-bbcdac835909_Application">
    <vt:lpwstr>Microsoft Azure Information Protection</vt:lpwstr>
  </property>
  <property fmtid="{D5CDD505-2E9C-101B-9397-08002B2CF9AE}" pid="42" name="MSIP_Label_06530cf4-8573-4c29-a912-bbcdac835909_ActionId">
    <vt:lpwstr>5db463dc-23d5-4d9b-8417-24e4139469fc</vt:lpwstr>
  </property>
  <property fmtid="{D5CDD505-2E9C-101B-9397-08002B2CF9AE}" pid="43" name="MSIP_Label_06530cf4-8573-4c29-a912-bbcdac835909_Parent">
    <vt:lpwstr>c8c00982-80e1-41e6-a03a-12f4ca954faf</vt:lpwstr>
  </property>
  <property fmtid="{D5CDD505-2E9C-101B-9397-08002B2CF9AE}" pid="44" name="MSIP_Label_06530cf4-8573-4c29-a912-bbcdac835909_Extended_MSFT_Method">
    <vt:lpwstr>Manual</vt:lpwstr>
  </property>
  <property fmtid="{D5CDD505-2E9C-101B-9397-08002B2CF9AE}" pid="45" name="Sensitivity">
    <vt:lpwstr>Internal Unprotected</vt:lpwstr>
  </property>
  <property fmtid="{D5CDD505-2E9C-101B-9397-08002B2CF9AE}" pid="46" name="ContentTypeId">
    <vt:lpwstr>0x0101005149FE2B891CBF47BD2A5FA85FC6E8BE</vt:lpwstr>
  </property>
</Properties>
</file>